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l de salade avec du riz frit, des œufs durs et des baguette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l avec des beignets de saumon, de la salade et du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l de pâtes pappardelle avec du beurre maître d’hôtel, des noisettes grillées et des lamelles de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l de salade avec du riz frit, des œufs durs et des baguette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l de pâtes pappardelle avec du beurre maître d’hôtel, des noisettes grillées et des lamelles de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.tif"/><Relationship Id="rId6" Type="http://schemas.openxmlformats.org/officeDocument/2006/relationships/image" Target="../media/image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hyperlink" Target="http://mapgenie.io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10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65.png"/><Relationship Id="rId10" Type="http://schemas.openxmlformats.org/officeDocument/2006/relationships/image" Target="../media/image62.png"/><Relationship Id="rId11" Type="http://schemas.openxmlformats.org/officeDocument/2006/relationships/image" Target="../media/image8.tif"/><Relationship Id="rId12" Type="http://schemas.openxmlformats.org/officeDocument/2006/relationships/image" Target="../media/image66.png"/><Relationship Id="rId13" Type="http://schemas.openxmlformats.org/officeDocument/2006/relationships/image" Target="../media/image18.jpeg"/><Relationship Id="rId14" Type="http://schemas.openxmlformats.org/officeDocument/2006/relationships/image" Target="../media/image19.jpeg"/><Relationship Id="rId15" Type="http://schemas.openxmlformats.org/officeDocument/2006/relationships/image" Target="../media/image9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10.tif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11.tif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22.jpe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26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hyperlink" Target="https://www.youtube.com/watch?v=WJUMOyreOAM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pixabay.com/fr/illustrations/iceberg-au-dessus-l-eau-blanche-3273216/" TargetMode="External"/><Relationship Id="rId3" Type="http://schemas.openxmlformats.org/officeDocument/2006/relationships/hyperlink" Target="http://snowcamp.io" TargetMode="External"/><Relationship Id="rId4" Type="http://schemas.openxmlformats.org/officeDocument/2006/relationships/hyperlink" Target="https://fr.wikipedia.org/wiki/%C3%89pid%C3%A9mie_de_chol%C3%A9ra_de_Broad_Street#/media/Fichier:Snow-cholera-map-1.jpg" TargetMode="External"/><Relationship Id="rId5" Type="http://schemas.openxmlformats.org/officeDocument/2006/relationships/hyperlink" Target="https://mapgenie.io/assassins-creed-origins/maps/egypt" TargetMode="External"/><Relationship Id="rId6" Type="http://schemas.openxmlformats.org/officeDocument/2006/relationships/hyperlink" Target="https://www.arcgis.com/apps/mapviewer" TargetMode="External"/><Relationship Id="rId7" Type="http://schemas.openxmlformats.org/officeDocument/2006/relationships/hyperlink" Target="https://www.esa.int/ESA_Multimedia/Images/2008/10/The_Amazon_Basin_Brazil" TargetMode="External"/><Relationship Id="rId8" Type="http://schemas.openxmlformats.org/officeDocument/2006/relationships/hyperlink" Target="https://pro.arcgis.com/fr/pro-app/latest/help/mapping/properties/stereographic.htm" TargetMode="External"/><Relationship Id="rId9" Type="http://schemas.openxmlformats.org/officeDocument/2006/relationships/hyperlink" Target="https://fr.wikipedia.org/wiki/Projection_de_Peters" TargetMode="External"/><Relationship Id="rId10" Type="http://schemas.openxmlformats.org/officeDocument/2006/relationships/hyperlink" Target="https://fr.wikipedia.org/wiki/Projection_de_Mercator" TargetMode="External"/><Relationship Id="rId11" Type="http://schemas.openxmlformats.org/officeDocument/2006/relationships/hyperlink" Target="https://geoservices.ign.fr/" TargetMode="External"/><Relationship Id="rId12" Type="http://schemas.openxmlformats.org/officeDocument/2006/relationships/image" Target="../media/image29.jpeg"/><Relationship Id="rId13" Type="http://schemas.openxmlformats.org/officeDocument/2006/relationships/image" Target="../media/image30.jpeg"/><Relationship Id="rId14" Type="http://schemas.openxmlformats.org/officeDocument/2006/relationships/image" Target="../media/image3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5.jpe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hyperlink" Target="snowcamp://la-super-carte-des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js.jpg" descr="js.jpg"/>
          <p:cNvPicPr>
            <a:picLocks noChangeAspect="1"/>
          </p:cNvPicPr>
          <p:nvPr/>
        </p:nvPicPr>
        <p:blipFill>
          <a:blip r:embed="rId2">
            <a:extLst/>
          </a:blip>
          <a:srcRect l="0" t="47" r="0" b="47"/>
          <a:stretch>
            <a:fillRect/>
          </a:stretch>
        </p:blipFill>
        <p:spPr>
          <a:xfrm>
            <a:off x="-221248" y="-235481"/>
            <a:ext cx="25219230" cy="1457130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Il était une fois la cartographie 🗺️…"/>
          <p:cNvSpPr txBox="1"/>
          <p:nvPr/>
        </p:nvSpPr>
        <p:spPr>
          <a:xfrm>
            <a:off x="253960" y="199833"/>
            <a:ext cx="20730218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7500">
                <a:ln w="127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  <a:effectLst>
                  <a:outerShdw sx="100000" sy="100000" kx="0" ky="0" algn="b" rotWithShape="0" blurRad="12700" dist="63500" dir="18900000">
                    <a:srgbClr val="000000">
                      <a:alpha val="25000"/>
                    </a:srgbClr>
                  </a:outerShdw>
                </a:effectLst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Il était une fois la cartographie 🗺️ </a:t>
            </a:r>
          </a:p>
          <a:p>
            <a:pPr algn="l">
              <a:defRPr b="1" sz="7500">
                <a:ln w="127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gradFill flip="none" rotWithShape="1">
                  <a:gsLst>
                    <a:gs pos="0">
                      <a:schemeClr val="accent1">
                        <a:lumOff val="16847"/>
                      </a:schemeClr>
                    </a:gs>
                    <a:gs pos="100000">
                      <a:schemeClr val="accent1">
                        <a:lumOff val="-13575"/>
                      </a:schemeClr>
                    </a:gs>
                  </a:gsLst>
                  <a:lin ang="5400000" scaled="0"/>
                </a:gradFill>
                <a:effectLst>
                  <a:outerShdw sx="100000" sy="100000" kx="0" ky="0" algn="b" rotWithShape="0" blurRad="12700" dist="63500" dir="18900000">
                    <a:srgbClr val="000000">
                      <a:alpha val="25000"/>
                    </a:srgbClr>
                  </a:outerShdw>
                </a:effectLst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Comment et pourquoi ajouter une carte à vos applications ?</a:t>
            </a:r>
          </a:p>
        </p:txBody>
      </p:sp>
      <p:grpSp>
        <p:nvGrpSpPr>
          <p:cNvPr id="156" name="Grouper"/>
          <p:cNvGrpSpPr/>
          <p:nvPr/>
        </p:nvGrpSpPr>
        <p:grpSpPr>
          <a:xfrm>
            <a:off x="6560226" y="-960996"/>
            <a:ext cx="24414046" cy="14998394"/>
            <a:chOff x="-4" y="0"/>
            <a:chExt cx="24414044" cy="14998393"/>
          </a:xfrm>
        </p:grpSpPr>
        <p:sp>
          <p:nvSpPr>
            <p:cNvPr id="153" name="Figure"/>
            <p:cNvSpPr/>
            <p:nvPr/>
          </p:nvSpPr>
          <p:spPr>
            <a:xfrm>
              <a:off x="-5" y="0"/>
              <a:ext cx="24414045" cy="1499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fill="norm" stroke="1" extrusionOk="0">
                  <a:moveTo>
                    <a:pt x="21519" y="0"/>
                  </a:moveTo>
                  <a:lnTo>
                    <a:pt x="21519" y="21253"/>
                  </a:lnTo>
                  <a:lnTo>
                    <a:pt x="51" y="21600"/>
                  </a:lnTo>
                  <a:cubicBezTo>
                    <a:pt x="-81" y="20869"/>
                    <a:pt x="46" y="20079"/>
                    <a:pt x="381" y="19549"/>
                  </a:cubicBezTo>
                  <a:cubicBezTo>
                    <a:pt x="880" y="18758"/>
                    <a:pt x="1631" y="18787"/>
                    <a:pt x="2329" y="18856"/>
                  </a:cubicBezTo>
                  <a:cubicBezTo>
                    <a:pt x="5793" y="19200"/>
                    <a:pt x="9305" y="19377"/>
                    <a:pt x="12650" y="17837"/>
                  </a:cubicBezTo>
                  <a:cubicBezTo>
                    <a:pt x="13855" y="17283"/>
                    <a:pt x="15020" y="16514"/>
                    <a:pt x="15922" y="15070"/>
                  </a:cubicBezTo>
                  <a:cubicBezTo>
                    <a:pt x="18292" y="11270"/>
                    <a:pt x="17837" y="4511"/>
                    <a:pt x="20440" y="1052"/>
                  </a:cubicBezTo>
                  <a:cubicBezTo>
                    <a:pt x="20767" y="618"/>
                    <a:pt x="21130" y="264"/>
                    <a:pt x="215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Off val="16847"/>
                  </a:schemeClr>
                </a:gs>
                <a:gs pos="100000">
                  <a:schemeClr val="accent1">
                    <a:lumOff val="-13575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292100" dist="294365" dir="13665015">
                <a:srgbClr val="000000">
                  <a:alpha val="1678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4" name="Marc-Alexandre Blanchard"/>
            <p:cNvSpPr txBox="1"/>
            <p:nvPr/>
          </p:nvSpPr>
          <p:spPr>
            <a:xfrm>
              <a:off x="681514" y="13553285"/>
              <a:ext cx="20730220" cy="850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b="1" sz="5000">
                  <a:gradFill flip="none" rotWithShape="1">
                    <a:gsLst>
                      <a:gs pos="0">
                        <a:srgbClr val="FFFE07"/>
                      </a:gs>
                      <a:gs pos="100000">
                        <a:schemeClr val="accent4">
                          <a:hueOff val="348544"/>
                          <a:lumOff val="7139"/>
                        </a:schemeClr>
                      </a:gs>
                    </a:gsLst>
                    <a:lin ang="5400000" scaled="0"/>
                  </a:gra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Marc-Alexandre Blanchard</a:t>
              </a:r>
            </a:p>
          </p:txBody>
        </p:sp>
        <p:pic>
          <p:nvPicPr>
            <p:cNvPr id="1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23998" y="12439011"/>
              <a:ext cx="1778787" cy="1927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7" name="Figure"/>
          <p:cNvSpPr/>
          <p:nvPr/>
        </p:nvSpPr>
        <p:spPr>
          <a:xfrm>
            <a:off x="16949284" y="17589468"/>
            <a:ext cx="26299432" cy="14757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779" y="19702"/>
                  <a:pt x="1806" y="18171"/>
                  <a:pt x="2992" y="17140"/>
                </a:cubicBezTo>
                <a:cubicBezTo>
                  <a:pt x="4000" y="16264"/>
                  <a:pt x="5097" y="15760"/>
                  <a:pt x="6242" y="15755"/>
                </a:cubicBezTo>
                <a:cubicBezTo>
                  <a:pt x="7436" y="15750"/>
                  <a:pt x="8635" y="16304"/>
                  <a:pt x="9807" y="16822"/>
                </a:cubicBezTo>
                <a:cubicBezTo>
                  <a:pt x="12200" y="17877"/>
                  <a:pt x="14571" y="18704"/>
                  <a:pt x="16515" y="15739"/>
                </a:cubicBezTo>
                <a:cubicBezTo>
                  <a:pt x="18939" y="12042"/>
                  <a:pt x="18141" y="4717"/>
                  <a:pt x="20595" y="1069"/>
                </a:cubicBezTo>
                <a:cubicBezTo>
                  <a:pt x="20896" y="621"/>
                  <a:pt x="21235" y="260"/>
                  <a:pt x="216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7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292100" dist="294365" dir="13665015">
              <a:srgbClr val="000000">
                <a:alpha val="1678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60" name="Grouper"/>
          <p:cNvGrpSpPr/>
          <p:nvPr/>
        </p:nvGrpSpPr>
        <p:grpSpPr>
          <a:xfrm>
            <a:off x="-83789" y="1754"/>
            <a:ext cx="13834260" cy="2142780"/>
            <a:chOff x="0" y="0"/>
            <a:chExt cx="13834259" cy="2142779"/>
          </a:xfrm>
        </p:grpSpPr>
        <p:sp>
          <p:nvSpPr>
            <p:cNvPr id="158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84200" dist="194753" dir="2700000">
                <a:srgbClr val="000000">
                  <a:alpha val="3479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9" name="Extrait de la carte de John Snow de 1854…"/>
            <p:cNvSpPr txBox="1"/>
            <p:nvPr/>
          </p:nvSpPr>
          <p:spPr>
            <a:xfrm>
              <a:off x="346294" y="25321"/>
              <a:ext cx="13487966" cy="1437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20000"/>
                </a:lnSpc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Extrait de la carte de John Snow de 1854</a:t>
              </a:r>
              <a:r>
                <a:t> </a:t>
              </a:r>
            </a:p>
            <a:p>
              <a:pPr algn="l">
                <a:lnSpc>
                  <a:spcPct val="120000"/>
                </a:lnSpc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Les rectangles noirs indiquent les cas de cholera recensés.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929375 -0.003284" origin="layout" pathEditMode="relative">
                                      <p:cBhvr>
                                        <p:cTn id="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748400 0.009535" origin="layout" pathEditMode="relative">
                                      <p:cBhvr>
                                        <p:cTn id="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E.jpg" descr="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848774"/>
            <a:ext cx="31750000" cy="17413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F.jpg" descr="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A.jpg" descr="A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953000" y="-1767057"/>
            <a:ext cx="31750000" cy="174135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5" name="Grouper"/>
          <p:cNvGrpSpPr/>
          <p:nvPr/>
        </p:nvGrpSpPr>
        <p:grpSpPr>
          <a:xfrm>
            <a:off x="16452236" y="-637827"/>
            <a:ext cx="8664454" cy="15155085"/>
            <a:chOff x="0" y="0"/>
            <a:chExt cx="8664453" cy="15155084"/>
          </a:xfrm>
        </p:grpSpPr>
        <p:sp>
          <p:nvSpPr>
            <p:cNvPr id="332" name="Figure"/>
            <p:cNvSpPr/>
            <p:nvPr/>
          </p:nvSpPr>
          <p:spPr>
            <a:xfrm>
              <a:off x="0" y="0"/>
              <a:ext cx="8664454" cy="1515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94" y="20838"/>
                    <a:pt x="217" y="20078"/>
                    <a:pt x="369" y="19319"/>
                  </a:cubicBezTo>
                  <a:cubicBezTo>
                    <a:pt x="1244" y="14955"/>
                    <a:pt x="3095" y="10615"/>
                    <a:pt x="2519" y="6210"/>
                  </a:cubicBezTo>
                  <a:cubicBezTo>
                    <a:pt x="2240" y="4078"/>
                    <a:pt x="1390" y="1984"/>
                    <a:pt x="0" y="0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240305" dir="9755850">
                <a:srgbClr val="000000">
                  <a:alpha val="1547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3" name="Ils sont l’arrière plan de votre carte et apportent des informations contextuelles.…"/>
            <p:cNvSpPr/>
            <p:nvPr/>
          </p:nvSpPr>
          <p:spPr>
            <a:xfrm>
              <a:off x="1413316" y="7577542"/>
              <a:ext cx="63937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40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Ils sont l’</a:t>
              </a:r>
              <a:r>
                <a:rPr b="1"/>
                <a:t>arrière plan</a:t>
              </a:r>
              <a:r>
                <a:t> de votre carte et apportent des informations contextuelles. </a:t>
              </a:r>
            </a:p>
            <a:p>
              <a:pPr algn="l">
                <a:spcBef>
                  <a:spcPts val="40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 plus souvent constitués d’un ensemble </a:t>
              </a:r>
              <a:r>
                <a:rPr b="1"/>
                <a:t>d’images</a:t>
              </a:r>
              <a:r>
                <a:t> (tuiles) ils peuvent aussi bien représenter une vue satellite que topographique.</a:t>
              </a:r>
            </a:p>
            <a:p>
              <a:pPr algn="l">
                <a:spcBef>
                  <a:spcPts val="40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Lorsqu’ils sont </a:t>
              </a:r>
              <a:r>
                <a:rPr b="1"/>
                <a:t>vectoriels</a:t>
              </a:r>
              <a:r>
                <a:t> ils deviennent entièrement personnalisables (couleurs, polices…) et adaptatifs.</a:t>
              </a:r>
            </a:p>
            <a:p>
              <a:pPr algn="l">
                <a:spcBef>
                  <a:spcPts val="40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Quelques fournisseurs :</a:t>
              </a:r>
              <a:r>
                <a:t> IGN, Open street map, Esri, Stamen</a:t>
              </a:r>
            </a:p>
          </p:txBody>
        </p:sp>
        <p:sp>
          <p:nvSpPr>
            <p:cNvPr id="334" name="Fond de carte…"/>
            <p:cNvSpPr/>
            <p:nvPr/>
          </p:nvSpPr>
          <p:spPr>
            <a:xfrm>
              <a:off x="1242677" y="1672514"/>
              <a:ext cx="67350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Fond de carte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base map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1"/>
      <p:bldP build="whole" bldLvl="1" animBg="1" rev="0" advAuto="0" spid="330" grpId="3"/>
      <p:bldP build="whole" bldLvl="1" animBg="1" rev="0" advAuto="0" spid="331" grpId="4"/>
      <p:bldP build="whole" bldLvl="1" animBg="1" rev="0" advAuto="0" spid="335" grpId="5"/>
      <p:bldP build="whole" bldLvl="1" animBg="1" rev="0" advAuto="0" spid="32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A.jpg" descr="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127"/>
            <a:ext cx="31750000" cy="174135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1" name="Grouper"/>
          <p:cNvGrpSpPr/>
          <p:nvPr/>
        </p:nvGrpSpPr>
        <p:grpSpPr>
          <a:xfrm>
            <a:off x="16456950" y="-637827"/>
            <a:ext cx="8664454" cy="15155085"/>
            <a:chOff x="0" y="0"/>
            <a:chExt cx="8664453" cy="15155084"/>
          </a:xfrm>
        </p:grpSpPr>
        <p:sp>
          <p:nvSpPr>
            <p:cNvPr id="338" name="Figure"/>
            <p:cNvSpPr/>
            <p:nvPr/>
          </p:nvSpPr>
          <p:spPr>
            <a:xfrm>
              <a:off x="0" y="0"/>
              <a:ext cx="8664454" cy="1515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1500" y="20139"/>
                    <a:pt x="2223" y="18460"/>
                    <a:pt x="2081" y="16769"/>
                  </a:cubicBezTo>
                  <a:cubicBezTo>
                    <a:pt x="1932" y="15004"/>
                    <a:pt x="844" y="13313"/>
                    <a:pt x="548" y="11555"/>
                  </a:cubicBezTo>
                  <a:cubicBezTo>
                    <a:pt x="213" y="9566"/>
                    <a:pt x="888" y="7590"/>
                    <a:pt x="1030" y="5616"/>
                  </a:cubicBezTo>
                  <a:cubicBezTo>
                    <a:pt x="1165" y="3730"/>
                    <a:pt x="821" y="1839"/>
                    <a:pt x="0" y="0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324472" dir="9755850">
                <a:srgbClr val="000000">
                  <a:alpha val="1502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9" name="Ce sont les éléments qui apportent une information contextuelle, on les retrouve également sur une carte papier.…"/>
            <p:cNvSpPr/>
            <p:nvPr/>
          </p:nvSpPr>
          <p:spPr>
            <a:xfrm>
              <a:off x="1105775" y="6345438"/>
              <a:ext cx="64529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40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Ce sont les éléments qui </a:t>
              </a:r>
              <a:r>
                <a:rPr b="1"/>
                <a:t>apportent une information contextuelle</a:t>
              </a:r>
              <a:r>
                <a:t>, on les retrouve également sur une carte papier.</a:t>
              </a:r>
            </a:p>
            <a:p>
              <a:pPr algn="l">
                <a:spcBef>
                  <a:spcPts val="4500"/>
                </a:spcBef>
                <a:defRPr i="1" sz="35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La légende, l’échelle, l’orientation, sources…</a:t>
              </a:r>
            </a:p>
            <a:p>
              <a:pPr algn="l">
                <a:spcBef>
                  <a:spcPts val="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Pour les trouver</a:t>
              </a:r>
              <a:r>
                <a:t> cherchez « Attribution », « Scalebar », « Legend » dans vos concepteurs de cartes. </a:t>
              </a:r>
            </a:p>
          </p:txBody>
        </p:sp>
        <p:sp>
          <p:nvSpPr>
            <p:cNvPr id="340" name="Éléments cartographiques…"/>
            <p:cNvSpPr/>
            <p:nvPr/>
          </p:nvSpPr>
          <p:spPr>
            <a:xfrm>
              <a:off x="678722" y="1573130"/>
              <a:ext cx="72230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00"/>
                </a:spcBef>
                <a:defRPr b="1" sz="41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Éléments cartographiques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controls / widgets</a:t>
              </a:r>
            </a:p>
          </p:txBody>
        </p:sp>
      </p:grpSp>
      <p:grpSp>
        <p:nvGrpSpPr>
          <p:cNvPr id="361" name="Grouper"/>
          <p:cNvGrpSpPr/>
          <p:nvPr/>
        </p:nvGrpSpPr>
        <p:grpSpPr>
          <a:xfrm>
            <a:off x="295086" y="153115"/>
            <a:ext cx="16516826" cy="13306648"/>
            <a:chOff x="0" y="0"/>
            <a:chExt cx="16516825" cy="13306646"/>
          </a:xfrm>
        </p:grpSpPr>
        <p:sp>
          <p:nvSpPr>
            <p:cNvPr id="342" name="Esri, Intermap, NASA, NGA, USGS | Esri, HERE, Garmin, Foursquare, GeoTechnologies, Inc, METI/NASA, USGS"/>
            <p:cNvSpPr txBox="1"/>
            <p:nvPr/>
          </p:nvSpPr>
          <p:spPr>
            <a:xfrm>
              <a:off x="2976125" y="12912946"/>
              <a:ext cx="13540701" cy="393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457200">
                <a:defRPr sz="2000">
                  <a:solidFill>
                    <a:srgbClr val="323232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Esri, Intermap, NASA, NGA, USGS | Esri, HERE, Garmin, Foursquare, GeoTechnologies, Inc, METI/NASA, USGS</a:t>
              </a:r>
            </a:p>
          </p:txBody>
        </p:sp>
        <p:grpSp>
          <p:nvGrpSpPr>
            <p:cNvPr id="349" name="Grouper"/>
            <p:cNvGrpSpPr/>
            <p:nvPr/>
          </p:nvGrpSpPr>
          <p:grpSpPr>
            <a:xfrm>
              <a:off x="-1" y="12542070"/>
              <a:ext cx="2805981" cy="713519"/>
              <a:chOff x="0" y="0"/>
              <a:chExt cx="2805979" cy="713518"/>
            </a:xfrm>
          </p:grpSpPr>
          <p:sp>
            <p:nvSpPr>
              <p:cNvPr id="343" name="Ligne"/>
              <p:cNvSpPr/>
              <p:nvPr/>
            </p:nvSpPr>
            <p:spPr>
              <a:xfrm>
                <a:off x="212563" y="667523"/>
                <a:ext cx="2222662" cy="1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4" name="Ligne"/>
              <p:cNvSpPr/>
              <p:nvPr/>
            </p:nvSpPr>
            <p:spPr>
              <a:xfrm flipV="1">
                <a:off x="246633" y="408718"/>
                <a:ext cx="1" cy="30480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5" name="Ligne"/>
              <p:cNvSpPr/>
              <p:nvPr/>
            </p:nvSpPr>
            <p:spPr>
              <a:xfrm flipV="1">
                <a:off x="2412635" y="408718"/>
                <a:ext cx="1" cy="30480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6" name="Ligne"/>
              <p:cNvSpPr/>
              <p:nvPr/>
            </p:nvSpPr>
            <p:spPr>
              <a:xfrm flipV="1">
                <a:off x="1323894" y="446818"/>
                <a:ext cx="1" cy="22860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7" name="0 m"/>
              <p:cNvSpPr txBox="1"/>
              <p:nvPr/>
            </p:nvSpPr>
            <p:spPr>
              <a:xfrm>
                <a:off x="-1" y="0"/>
                <a:ext cx="628499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0 m</a:t>
                </a:r>
              </a:p>
            </p:txBody>
          </p:sp>
          <p:sp>
            <p:nvSpPr>
              <p:cNvPr id="348" name="1 km"/>
              <p:cNvSpPr txBox="1"/>
              <p:nvPr/>
            </p:nvSpPr>
            <p:spPr>
              <a:xfrm>
                <a:off x="2019291" y="0"/>
                <a:ext cx="786689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1 km</a:t>
                </a:r>
              </a:p>
            </p:txBody>
          </p:sp>
        </p:grpSp>
        <p:grpSp>
          <p:nvGrpSpPr>
            <p:cNvPr id="354" name="Grouper"/>
            <p:cNvGrpSpPr/>
            <p:nvPr/>
          </p:nvGrpSpPr>
          <p:grpSpPr>
            <a:xfrm>
              <a:off x="415076" y="0"/>
              <a:ext cx="698728" cy="1749313"/>
              <a:chOff x="0" y="0"/>
              <a:chExt cx="698726" cy="1749312"/>
            </a:xfrm>
          </p:grpSpPr>
          <p:sp>
            <p:nvSpPr>
              <p:cNvPr id="350" name="Figure"/>
              <p:cNvSpPr/>
              <p:nvPr/>
            </p:nvSpPr>
            <p:spPr>
              <a:xfrm rot="16200000">
                <a:off x="-100346" y="744939"/>
                <a:ext cx="899419" cy="259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51" name="N"/>
              <p:cNvSpPr txBox="1"/>
              <p:nvPr/>
            </p:nvSpPr>
            <p:spPr>
              <a:xfrm>
                <a:off x="182180" y="0"/>
                <a:ext cx="334367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N</a:t>
                </a:r>
              </a:p>
            </p:txBody>
          </p:sp>
          <p:sp>
            <p:nvSpPr>
              <p:cNvPr id="352" name="Cercle"/>
              <p:cNvSpPr/>
              <p:nvPr/>
            </p:nvSpPr>
            <p:spPr>
              <a:xfrm>
                <a:off x="0" y="525406"/>
                <a:ext cx="698727" cy="698501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53" name="S"/>
              <p:cNvSpPr txBox="1"/>
              <p:nvPr/>
            </p:nvSpPr>
            <p:spPr>
              <a:xfrm>
                <a:off x="193458" y="1287946"/>
                <a:ext cx="311811" cy="4613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S</a:t>
                </a:r>
              </a:p>
            </p:txBody>
          </p:sp>
        </p:grpSp>
        <p:grpSp>
          <p:nvGrpSpPr>
            <p:cNvPr id="360" name="Grouper"/>
            <p:cNvGrpSpPr/>
            <p:nvPr/>
          </p:nvGrpSpPr>
          <p:grpSpPr>
            <a:xfrm>
              <a:off x="286747" y="3878555"/>
              <a:ext cx="3656288" cy="6966348"/>
              <a:chOff x="0" y="0"/>
              <a:chExt cx="3656287" cy="6966347"/>
            </a:xfrm>
          </p:grpSpPr>
          <p:sp>
            <p:nvSpPr>
              <p:cNvPr id="355" name="Rectangle"/>
              <p:cNvSpPr/>
              <p:nvPr/>
            </p:nvSpPr>
            <p:spPr>
              <a:xfrm>
                <a:off x="-1" y="0"/>
                <a:ext cx="3656289" cy="69663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356" name="Légende"/>
              <p:cNvSpPr txBox="1"/>
              <p:nvPr/>
            </p:nvSpPr>
            <p:spPr>
              <a:xfrm>
                <a:off x="277123" y="271273"/>
                <a:ext cx="1848203" cy="6098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Légende</a:t>
                </a:r>
              </a:p>
            </p:txBody>
          </p:sp>
          <p:sp>
            <p:nvSpPr>
              <p:cNvPr id="357" name="Ligne"/>
              <p:cNvSpPr/>
              <p:nvPr/>
            </p:nvSpPr>
            <p:spPr>
              <a:xfrm>
                <a:off x="305378" y="978854"/>
                <a:ext cx="259809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8" name="Fond de plan"/>
              <p:cNvSpPr txBox="1"/>
              <p:nvPr/>
            </p:nvSpPr>
            <p:spPr>
              <a:xfrm>
                <a:off x="609495" y="1313624"/>
                <a:ext cx="1989858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500"/>
                </a:lvl1pPr>
              </a:lstStyle>
              <a:p>
                <a:pPr/>
                <a:r>
                  <a:t>Fond de plan</a:t>
                </a:r>
              </a:p>
            </p:txBody>
          </p:sp>
          <p:sp>
            <p:nvSpPr>
              <p:cNvPr id="359" name="- Topographique"/>
              <p:cNvSpPr txBox="1"/>
              <p:nvPr/>
            </p:nvSpPr>
            <p:spPr>
              <a:xfrm>
                <a:off x="715034" y="2109405"/>
                <a:ext cx="2448885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- Topographique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1" grpId="3"/>
      <p:bldP build="whole" bldLvl="1" animBg="1" rev="0" advAuto="0" spid="341" grpId="1"/>
      <p:bldP build="whole" bldLvl="1" animBg="1" rev="0" advAuto="0" spid="361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A.jpg" descr="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7"/>
            <a:ext cx="31750000" cy="17413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B.jpg" descr="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53000" y="-1766988"/>
            <a:ext cx="31750000" cy="174135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8" name="Grouper"/>
          <p:cNvGrpSpPr/>
          <p:nvPr/>
        </p:nvGrpSpPr>
        <p:grpSpPr>
          <a:xfrm>
            <a:off x="16455851" y="-637827"/>
            <a:ext cx="8664454" cy="15155085"/>
            <a:chOff x="1057" y="0"/>
            <a:chExt cx="8664453" cy="15155084"/>
          </a:xfrm>
        </p:grpSpPr>
        <p:sp>
          <p:nvSpPr>
            <p:cNvPr id="365" name="Figure"/>
            <p:cNvSpPr/>
            <p:nvPr/>
          </p:nvSpPr>
          <p:spPr>
            <a:xfrm>
              <a:off x="1057" y="0"/>
              <a:ext cx="8664454" cy="1515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530" y="21600"/>
                  </a:lnTo>
                  <a:cubicBezTo>
                    <a:pt x="1216" y="20008"/>
                    <a:pt x="1733" y="18395"/>
                    <a:pt x="2081" y="16769"/>
                  </a:cubicBezTo>
                  <a:cubicBezTo>
                    <a:pt x="2989" y="12517"/>
                    <a:pt x="2731" y="8207"/>
                    <a:pt x="1479" y="3972"/>
                  </a:cubicBezTo>
                  <a:cubicBezTo>
                    <a:pt x="1084" y="2637"/>
                    <a:pt x="590" y="1311"/>
                    <a:pt x="0" y="0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40305" dir="9755850">
                <a:srgbClr val="000000">
                  <a:alpha val="1526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gradFill flip="none" rotWithShape="1">
                    <a:gsLst>
                      <a:gs pos="0">
                        <a:schemeClr val="accent4">
                          <a:hueOff val="-476017"/>
                          <a:lumOff val="-10042"/>
                        </a:schemeClr>
                      </a:gs>
                      <a:gs pos="100000">
                        <a:schemeClr val="accent1">
                          <a:lumOff val="-13575"/>
                        </a:schemeClr>
                      </a:gs>
                    </a:gsLst>
                    <a:lin ang="5400000" scaled="0"/>
                  </a:gra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6" name="Toutes les données qui seront affichées sur la carte sont regroupées par thématique dans une base de données cartographique.…"/>
            <p:cNvSpPr txBox="1"/>
            <p:nvPr/>
          </p:nvSpPr>
          <p:spPr>
            <a:xfrm>
              <a:off x="1501451" y="3111648"/>
              <a:ext cx="6452902" cy="957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4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Toutes les données qui seront affichées sur la carte sont </a:t>
              </a:r>
              <a:r>
                <a:rPr b="1"/>
                <a:t>regroupées par thématique</a:t>
              </a:r>
              <a:r>
                <a:t> dans une base de données cartographique.</a:t>
              </a:r>
            </a:p>
            <a:p>
              <a:pPr algn="l">
                <a:spcBef>
                  <a:spcPts val="4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Ces thématiques s’appellent des couches et elles </a:t>
              </a:r>
              <a:r>
                <a:rPr b="1"/>
                <a:t>associent à des formes géométriques (points, lignes, polygones), des informations attributaires</a:t>
              </a:r>
              <a:r>
                <a:t>, le tout généralement accessible via un webservice. </a:t>
              </a:r>
            </a:p>
            <a:p>
              <a:pPr algn="l">
                <a:spcBef>
                  <a:spcPts val="4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Quelques fournisseurs : </a:t>
              </a:r>
              <a:r>
                <a:t>data.gouv, IGN, vos services métiers.</a:t>
              </a:r>
            </a:p>
          </p:txBody>
        </p:sp>
        <p:sp>
          <p:nvSpPr>
            <p:cNvPr id="367" name="Couches de données…"/>
            <p:cNvSpPr txBox="1"/>
            <p:nvPr/>
          </p:nvSpPr>
          <p:spPr>
            <a:xfrm>
              <a:off x="1163919" y="1128354"/>
              <a:ext cx="6735072" cy="14335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Couches de données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layers</a:t>
              </a:r>
            </a:p>
          </p:txBody>
        </p:sp>
      </p:grpSp>
      <p:sp>
        <p:nvSpPr>
          <p:cNvPr id="369" name="Esri, Intermap, NASA, NGA, USGS | Esri, HERE, Garmin, Foursquare, GeoTechnologies, Inc, METI/NASA, USGS"/>
          <p:cNvSpPr txBox="1"/>
          <p:nvPr/>
        </p:nvSpPr>
        <p:spPr>
          <a:xfrm>
            <a:off x="3271211" y="13066062"/>
            <a:ext cx="13540701" cy="393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323232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Esri, Intermap, NASA, NGA, USGS | Esri, HERE, Garmin, Foursquare, GeoTechnologies, Inc, METI/NASA, USGS</a:t>
            </a:r>
          </a:p>
        </p:txBody>
      </p:sp>
      <p:grpSp>
        <p:nvGrpSpPr>
          <p:cNvPr id="376" name="Grouper"/>
          <p:cNvGrpSpPr/>
          <p:nvPr/>
        </p:nvGrpSpPr>
        <p:grpSpPr>
          <a:xfrm>
            <a:off x="295086" y="12695185"/>
            <a:ext cx="2805981" cy="713520"/>
            <a:chOff x="0" y="0"/>
            <a:chExt cx="2805979" cy="713518"/>
          </a:xfrm>
        </p:grpSpPr>
        <p:sp>
          <p:nvSpPr>
            <p:cNvPr id="370" name="Ligne"/>
            <p:cNvSpPr/>
            <p:nvPr/>
          </p:nvSpPr>
          <p:spPr>
            <a:xfrm>
              <a:off x="212563" y="667523"/>
              <a:ext cx="2222662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1" name="Ligne"/>
            <p:cNvSpPr/>
            <p:nvPr/>
          </p:nvSpPr>
          <p:spPr>
            <a:xfrm flipV="1">
              <a:off x="246633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2" name="Ligne"/>
            <p:cNvSpPr/>
            <p:nvPr/>
          </p:nvSpPr>
          <p:spPr>
            <a:xfrm flipV="1">
              <a:off x="2412635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3" name="Ligne"/>
            <p:cNvSpPr/>
            <p:nvPr/>
          </p:nvSpPr>
          <p:spPr>
            <a:xfrm flipV="1">
              <a:off x="1323894" y="446818"/>
              <a:ext cx="1" cy="22860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4" name="0 m"/>
            <p:cNvSpPr txBox="1"/>
            <p:nvPr/>
          </p:nvSpPr>
          <p:spPr>
            <a:xfrm>
              <a:off x="-1" y="0"/>
              <a:ext cx="62849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0 m</a:t>
              </a:r>
            </a:p>
          </p:txBody>
        </p:sp>
        <p:sp>
          <p:nvSpPr>
            <p:cNvPr id="375" name="1 km"/>
            <p:cNvSpPr txBox="1"/>
            <p:nvPr/>
          </p:nvSpPr>
          <p:spPr>
            <a:xfrm>
              <a:off x="2019291" y="0"/>
              <a:ext cx="78668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1 km</a:t>
              </a:r>
            </a:p>
          </p:txBody>
        </p:sp>
      </p:grpSp>
      <p:grpSp>
        <p:nvGrpSpPr>
          <p:cNvPr id="381" name="Grouper"/>
          <p:cNvGrpSpPr/>
          <p:nvPr/>
        </p:nvGrpSpPr>
        <p:grpSpPr>
          <a:xfrm>
            <a:off x="710162" y="153115"/>
            <a:ext cx="698728" cy="1749313"/>
            <a:chOff x="0" y="0"/>
            <a:chExt cx="698726" cy="1749312"/>
          </a:xfrm>
        </p:grpSpPr>
        <p:sp>
          <p:nvSpPr>
            <p:cNvPr id="377" name="Figure"/>
            <p:cNvSpPr/>
            <p:nvPr/>
          </p:nvSpPr>
          <p:spPr>
            <a:xfrm rot="16200000">
              <a:off x="-100346" y="744939"/>
              <a:ext cx="899419" cy="259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8" name="N"/>
            <p:cNvSpPr txBox="1"/>
            <p:nvPr/>
          </p:nvSpPr>
          <p:spPr>
            <a:xfrm>
              <a:off x="182180" y="0"/>
              <a:ext cx="334367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379" name="Cercle"/>
            <p:cNvSpPr/>
            <p:nvPr/>
          </p:nvSpPr>
          <p:spPr>
            <a:xfrm>
              <a:off x="0" y="525406"/>
              <a:ext cx="698727" cy="69850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0" name="S"/>
            <p:cNvSpPr txBox="1"/>
            <p:nvPr/>
          </p:nvSpPr>
          <p:spPr>
            <a:xfrm>
              <a:off x="193458" y="1287946"/>
              <a:ext cx="311811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S</a:t>
              </a:r>
            </a:p>
          </p:txBody>
        </p:sp>
      </p:grpSp>
      <p:grpSp>
        <p:nvGrpSpPr>
          <p:cNvPr id="388" name="Grouper"/>
          <p:cNvGrpSpPr/>
          <p:nvPr/>
        </p:nvGrpSpPr>
        <p:grpSpPr>
          <a:xfrm>
            <a:off x="581833" y="4031670"/>
            <a:ext cx="3656288" cy="6966349"/>
            <a:chOff x="0" y="0"/>
            <a:chExt cx="3656287" cy="6966347"/>
          </a:xfrm>
        </p:grpSpPr>
        <p:sp>
          <p:nvSpPr>
            <p:cNvPr id="382" name="Rectangle"/>
            <p:cNvSpPr/>
            <p:nvPr/>
          </p:nvSpPr>
          <p:spPr>
            <a:xfrm>
              <a:off x="-1" y="0"/>
              <a:ext cx="3656289" cy="69663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3" name="Légende"/>
            <p:cNvSpPr txBox="1"/>
            <p:nvPr/>
          </p:nvSpPr>
          <p:spPr>
            <a:xfrm>
              <a:off x="277123" y="271273"/>
              <a:ext cx="1848203" cy="609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Légende</a:t>
              </a:r>
            </a:p>
          </p:txBody>
        </p:sp>
        <p:sp>
          <p:nvSpPr>
            <p:cNvPr id="384" name="Ligne"/>
            <p:cNvSpPr/>
            <p:nvPr/>
          </p:nvSpPr>
          <p:spPr>
            <a:xfrm>
              <a:off x="305378" y="978854"/>
              <a:ext cx="259809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5" name="Fond de plan"/>
            <p:cNvSpPr txBox="1"/>
            <p:nvPr/>
          </p:nvSpPr>
          <p:spPr>
            <a:xfrm>
              <a:off x="609495" y="1313624"/>
              <a:ext cx="198985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/>
              </a:lvl1pPr>
            </a:lstStyle>
            <a:p>
              <a:pPr/>
              <a:r>
                <a:t>Fond de plan</a:t>
              </a:r>
            </a:p>
          </p:txBody>
        </p:sp>
        <p:sp>
          <p:nvSpPr>
            <p:cNvPr id="386" name="- Topographique"/>
            <p:cNvSpPr txBox="1"/>
            <p:nvPr/>
          </p:nvSpPr>
          <p:spPr>
            <a:xfrm>
              <a:off x="715034" y="2109405"/>
              <a:ext cx="244888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- Topographique</a:t>
              </a:r>
            </a:p>
          </p:txBody>
        </p:sp>
        <p:sp>
          <p:nvSpPr>
            <p:cNvPr id="387" name="Couches"/>
            <p:cNvSpPr txBox="1"/>
            <p:nvPr/>
          </p:nvSpPr>
          <p:spPr>
            <a:xfrm>
              <a:off x="609495" y="2905185"/>
              <a:ext cx="198985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500"/>
              </a:lvl1pPr>
            </a:lstStyle>
            <a:p>
              <a:pPr/>
              <a:r>
                <a:t>Couches</a:t>
              </a:r>
            </a:p>
          </p:txBody>
        </p:sp>
      </p:grpSp>
      <p:grpSp>
        <p:nvGrpSpPr>
          <p:cNvPr id="391" name="Grouper"/>
          <p:cNvGrpSpPr/>
          <p:nvPr/>
        </p:nvGrpSpPr>
        <p:grpSpPr>
          <a:xfrm>
            <a:off x="1315656" y="7732637"/>
            <a:ext cx="2526174" cy="473711"/>
            <a:chOff x="0" y="0"/>
            <a:chExt cx="2526172" cy="473710"/>
          </a:xfrm>
        </p:grpSpPr>
        <p:sp>
          <p:nvSpPr>
            <p:cNvPr id="389" name="Bibliothèques"/>
            <p:cNvSpPr txBox="1"/>
            <p:nvPr/>
          </p:nvSpPr>
          <p:spPr>
            <a:xfrm>
              <a:off x="77289" y="0"/>
              <a:ext cx="2448884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Bibliothèques</a:t>
              </a:r>
            </a:p>
          </p:txBody>
        </p:sp>
        <p:sp>
          <p:nvSpPr>
            <p:cNvPr id="390" name="Ovale"/>
            <p:cNvSpPr/>
            <p:nvPr/>
          </p:nvSpPr>
          <p:spPr>
            <a:xfrm>
              <a:off x="0" y="124344"/>
              <a:ext cx="215176" cy="225022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3"/>
      <p:bldP build="whole" bldLvl="1" animBg="1" rev="0" advAuto="0" spid="368" grpId="2"/>
      <p:bldP build="whole" bldLvl="1" animBg="1" rev="0" advAuto="0" spid="364" grpId="1"/>
      <p:bldP build="whole" bldLvl="1" animBg="1" rev="0" advAuto="0" spid="368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B.jpg" descr="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C.jpg" descr="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53000" y="-1767127"/>
            <a:ext cx="31750000" cy="17413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D.jpg" descr="D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C.jpg" descr="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0" name="Grouper"/>
          <p:cNvGrpSpPr/>
          <p:nvPr/>
        </p:nvGrpSpPr>
        <p:grpSpPr>
          <a:xfrm>
            <a:off x="16419422" y="-637827"/>
            <a:ext cx="8701237" cy="15155085"/>
            <a:chOff x="0" y="0"/>
            <a:chExt cx="8701235" cy="15155084"/>
          </a:xfrm>
        </p:grpSpPr>
        <p:sp>
          <p:nvSpPr>
            <p:cNvPr id="397" name="Figure"/>
            <p:cNvSpPr/>
            <p:nvPr/>
          </p:nvSpPr>
          <p:spPr>
            <a:xfrm>
              <a:off x="0" y="0"/>
              <a:ext cx="8701236" cy="1515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fill="norm" stroke="1" extrusionOk="0">
                  <a:moveTo>
                    <a:pt x="90" y="0"/>
                  </a:moveTo>
                  <a:lnTo>
                    <a:pt x="21411" y="0"/>
                  </a:lnTo>
                  <a:lnTo>
                    <a:pt x="21411" y="21600"/>
                  </a:lnTo>
                  <a:lnTo>
                    <a:pt x="90" y="21600"/>
                  </a:lnTo>
                  <a:cubicBezTo>
                    <a:pt x="1383" y="20242"/>
                    <a:pt x="2158" y="18739"/>
                    <a:pt x="2362" y="17194"/>
                  </a:cubicBezTo>
                  <a:cubicBezTo>
                    <a:pt x="2650" y="15015"/>
                    <a:pt x="1799" y="12862"/>
                    <a:pt x="1186" y="10710"/>
                  </a:cubicBezTo>
                  <a:cubicBezTo>
                    <a:pt x="178" y="7172"/>
                    <a:pt x="-189" y="3582"/>
                    <a:pt x="90" y="0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40305" dir="9755850">
                <a:srgbClr val="000000">
                  <a:alpha val="14908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98" name="Les moteurs cartographiques se chargent de représenter les données.…"/>
            <p:cNvSpPr txBox="1"/>
            <p:nvPr/>
          </p:nvSpPr>
          <p:spPr>
            <a:xfrm>
              <a:off x="1324719" y="2916642"/>
              <a:ext cx="6503039" cy="932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Les moteurs cartographiques se chargent de représenter les données.</a:t>
              </a:r>
            </a:p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Ainsi chaque entité géométrique est représentée à l’aide d’un </a:t>
              </a:r>
              <a:r>
                <a:rPr b="1"/>
                <a:t>symbole</a:t>
              </a:r>
              <a:r>
                <a:t> qui peut être </a:t>
              </a:r>
              <a:r>
                <a:rPr b="1"/>
                <a:t>statique ou dynamique</a:t>
              </a:r>
              <a:r>
                <a:t> en fonction des attributs de la donnée représentée. Il est même possible de construire des </a:t>
              </a:r>
              <a:r>
                <a:rPr b="1"/>
                <a:t>rendus complexes</a:t>
              </a:r>
              <a:r>
                <a:t> : carte de chaleur, en nid d’abeille…</a:t>
              </a:r>
            </a:p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Chaque moteurs à ses propres capacités :</a:t>
              </a:r>
              <a:r>
                <a:t> Symbology, Renderer…</a:t>
              </a:r>
            </a:p>
          </p:txBody>
        </p:sp>
        <p:sp>
          <p:nvSpPr>
            <p:cNvPr id="399" name="Symbologie…"/>
            <p:cNvSpPr txBox="1"/>
            <p:nvPr/>
          </p:nvSpPr>
          <p:spPr>
            <a:xfrm>
              <a:off x="653186" y="888854"/>
              <a:ext cx="6735073" cy="14335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Symbologie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symbology</a:t>
              </a:r>
            </a:p>
          </p:txBody>
        </p:sp>
      </p:grpSp>
      <p:grpSp>
        <p:nvGrpSpPr>
          <p:cNvPr id="408" name="Grouper"/>
          <p:cNvGrpSpPr/>
          <p:nvPr/>
        </p:nvGrpSpPr>
        <p:grpSpPr>
          <a:xfrm>
            <a:off x="581833" y="4031670"/>
            <a:ext cx="3656288" cy="6966349"/>
            <a:chOff x="0" y="0"/>
            <a:chExt cx="3656287" cy="6966347"/>
          </a:xfrm>
        </p:grpSpPr>
        <p:sp>
          <p:nvSpPr>
            <p:cNvPr id="401" name="Rectangle"/>
            <p:cNvSpPr/>
            <p:nvPr/>
          </p:nvSpPr>
          <p:spPr>
            <a:xfrm>
              <a:off x="0" y="-1"/>
              <a:ext cx="3656288" cy="69663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02" name="Légende"/>
            <p:cNvSpPr txBox="1"/>
            <p:nvPr/>
          </p:nvSpPr>
          <p:spPr>
            <a:xfrm>
              <a:off x="277123" y="271273"/>
              <a:ext cx="1848203" cy="609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Légende</a:t>
              </a:r>
            </a:p>
          </p:txBody>
        </p:sp>
        <p:sp>
          <p:nvSpPr>
            <p:cNvPr id="403" name="Ligne"/>
            <p:cNvSpPr/>
            <p:nvPr/>
          </p:nvSpPr>
          <p:spPr>
            <a:xfrm>
              <a:off x="305378" y="978854"/>
              <a:ext cx="259809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4" name="Fond de plan"/>
            <p:cNvSpPr txBox="1"/>
            <p:nvPr/>
          </p:nvSpPr>
          <p:spPr>
            <a:xfrm>
              <a:off x="609495" y="1313624"/>
              <a:ext cx="198985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/>
              </a:lvl1pPr>
            </a:lstStyle>
            <a:p>
              <a:pPr/>
              <a:r>
                <a:t>Fond de plan</a:t>
              </a:r>
            </a:p>
          </p:txBody>
        </p:sp>
        <p:sp>
          <p:nvSpPr>
            <p:cNvPr id="405" name="- Topographique"/>
            <p:cNvSpPr txBox="1"/>
            <p:nvPr/>
          </p:nvSpPr>
          <p:spPr>
            <a:xfrm>
              <a:off x="715034" y="2109405"/>
              <a:ext cx="2448885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- Topographique</a:t>
              </a:r>
            </a:p>
          </p:txBody>
        </p:sp>
        <p:sp>
          <p:nvSpPr>
            <p:cNvPr id="406" name="Couches"/>
            <p:cNvSpPr txBox="1"/>
            <p:nvPr/>
          </p:nvSpPr>
          <p:spPr>
            <a:xfrm>
              <a:off x="609495" y="2905185"/>
              <a:ext cx="1989858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500"/>
              </a:lvl1pPr>
            </a:lstStyle>
            <a:p>
              <a:pPr/>
              <a:r>
                <a:t>Couches</a:t>
              </a:r>
            </a:p>
          </p:txBody>
        </p:sp>
        <p:sp>
          <p:nvSpPr>
            <p:cNvPr id="407" name="Bibliothèques"/>
            <p:cNvSpPr txBox="1"/>
            <p:nvPr/>
          </p:nvSpPr>
          <p:spPr>
            <a:xfrm>
              <a:off x="811112" y="3700966"/>
              <a:ext cx="2448884" cy="47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Bibliothèques</a:t>
              </a:r>
            </a:p>
          </p:txBody>
        </p:sp>
      </p:grpSp>
      <p:sp>
        <p:nvSpPr>
          <p:cNvPr id="409" name="Esri, Intermap, NASA, NGA, USGS | Esri, HERE, Garmin, Foursquare, GeoTechnologies, Inc, METI/NASA, USGS"/>
          <p:cNvSpPr txBox="1"/>
          <p:nvPr/>
        </p:nvSpPr>
        <p:spPr>
          <a:xfrm>
            <a:off x="3271211" y="13066062"/>
            <a:ext cx="13540701" cy="393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323232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Esri, Intermap, NASA, NGA, USGS | Esri, HERE, Garmin, Foursquare, GeoTechnologies, Inc, METI/NASA, USGS</a:t>
            </a:r>
          </a:p>
        </p:txBody>
      </p:sp>
      <p:grpSp>
        <p:nvGrpSpPr>
          <p:cNvPr id="416" name="Grouper"/>
          <p:cNvGrpSpPr/>
          <p:nvPr/>
        </p:nvGrpSpPr>
        <p:grpSpPr>
          <a:xfrm>
            <a:off x="295086" y="12695185"/>
            <a:ext cx="2805981" cy="713520"/>
            <a:chOff x="0" y="0"/>
            <a:chExt cx="2805979" cy="713518"/>
          </a:xfrm>
        </p:grpSpPr>
        <p:sp>
          <p:nvSpPr>
            <p:cNvPr id="410" name="Ligne"/>
            <p:cNvSpPr/>
            <p:nvPr/>
          </p:nvSpPr>
          <p:spPr>
            <a:xfrm>
              <a:off x="212563" y="667523"/>
              <a:ext cx="2222662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1" name="Ligne"/>
            <p:cNvSpPr/>
            <p:nvPr/>
          </p:nvSpPr>
          <p:spPr>
            <a:xfrm flipV="1">
              <a:off x="246633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2" name="Ligne"/>
            <p:cNvSpPr/>
            <p:nvPr/>
          </p:nvSpPr>
          <p:spPr>
            <a:xfrm flipV="1">
              <a:off x="2412635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3" name="Ligne"/>
            <p:cNvSpPr/>
            <p:nvPr/>
          </p:nvSpPr>
          <p:spPr>
            <a:xfrm flipV="1">
              <a:off x="1323894" y="446818"/>
              <a:ext cx="1" cy="22860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4" name="0 m"/>
            <p:cNvSpPr txBox="1"/>
            <p:nvPr/>
          </p:nvSpPr>
          <p:spPr>
            <a:xfrm>
              <a:off x="-1" y="0"/>
              <a:ext cx="62849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0 m</a:t>
              </a:r>
            </a:p>
          </p:txBody>
        </p:sp>
        <p:sp>
          <p:nvSpPr>
            <p:cNvPr id="415" name="1 km"/>
            <p:cNvSpPr txBox="1"/>
            <p:nvPr/>
          </p:nvSpPr>
          <p:spPr>
            <a:xfrm>
              <a:off x="2019291" y="0"/>
              <a:ext cx="78668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1 km</a:t>
              </a:r>
            </a:p>
          </p:txBody>
        </p:sp>
      </p:grpSp>
      <p:grpSp>
        <p:nvGrpSpPr>
          <p:cNvPr id="421" name="Grouper"/>
          <p:cNvGrpSpPr/>
          <p:nvPr/>
        </p:nvGrpSpPr>
        <p:grpSpPr>
          <a:xfrm>
            <a:off x="710162" y="153115"/>
            <a:ext cx="698728" cy="1749313"/>
            <a:chOff x="0" y="0"/>
            <a:chExt cx="698726" cy="1749312"/>
          </a:xfrm>
        </p:grpSpPr>
        <p:sp>
          <p:nvSpPr>
            <p:cNvPr id="417" name="Figure"/>
            <p:cNvSpPr/>
            <p:nvPr/>
          </p:nvSpPr>
          <p:spPr>
            <a:xfrm rot="16200000">
              <a:off x="-100346" y="744939"/>
              <a:ext cx="899419" cy="259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18" name="N"/>
            <p:cNvSpPr txBox="1"/>
            <p:nvPr/>
          </p:nvSpPr>
          <p:spPr>
            <a:xfrm>
              <a:off x="182180" y="0"/>
              <a:ext cx="334367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419" name="Cercle"/>
            <p:cNvSpPr/>
            <p:nvPr/>
          </p:nvSpPr>
          <p:spPr>
            <a:xfrm>
              <a:off x="0" y="525406"/>
              <a:ext cx="698727" cy="69850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0" name="S"/>
            <p:cNvSpPr txBox="1"/>
            <p:nvPr/>
          </p:nvSpPr>
          <p:spPr>
            <a:xfrm>
              <a:off x="193458" y="1287946"/>
              <a:ext cx="311811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S</a:t>
              </a:r>
            </a:p>
          </p:txBody>
        </p:sp>
      </p:grpSp>
      <p:grpSp>
        <p:nvGrpSpPr>
          <p:cNvPr id="424" name="Grouper"/>
          <p:cNvGrpSpPr/>
          <p:nvPr/>
        </p:nvGrpSpPr>
        <p:grpSpPr>
          <a:xfrm>
            <a:off x="1122957" y="7724981"/>
            <a:ext cx="489184" cy="489024"/>
            <a:chOff x="0" y="0"/>
            <a:chExt cx="489182" cy="489023"/>
          </a:xfrm>
        </p:grpSpPr>
        <p:pic>
          <p:nvPicPr>
            <p:cNvPr id="42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256" y="106532"/>
              <a:ext cx="384671" cy="2759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3" name="Cercle"/>
            <p:cNvSpPr/>
            <p:nvPr/>
          </p:nvSpPr>
          <p:spPr>
            <a:xfrm>
              <a:off x="0" y="0"/>
              <a:ext cx="489183" cy="489024"/>
            </a:xfrm>
            <a:prstGeom prst="ellips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42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18265" y="8354269"/>
            <a:ext cx="1783424" cy="25193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8" name="Grouper"/>
          <p:cNvGrpSpPr/>
          <p:nvPr/>
        </p:nvGrpSpPr>
        <p:grpSpPr>
          <a:xfrm>
            <a:off x="1122957" y="7724981"/>
            <a:ext cx="489184" cy="489024"/>
            <a:chOff x="0" y="0"/>
            <a:chExt cx="489182" cy="489023"/>
          </a:xfrm>
        </p:grpSpPr>
        <p:pic>
          <p:nvPicPr>
            <p:cNvPr id="42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256" y="106532"/>
              <a:ext cx="384671" cy="2759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7" name="Cercle"/>
            <p:cNvSpPr/>
            <p:nvPr/>
          </p:nvSpPr>
          <p:spPr>
            <a:xfrm>
              <a:off x="0" y="0"/>
              <a:ext cx="489183" cy="489024"/>
            </a:xfrm>
            <a:prstGeom prst="ellips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9" name="Ovale"/>
          <p:cNvSpPr/>
          <p:nvPr/>
        </p:nvSpPr>
        <p:spPr>
          <a:xfrm>
            <a:off x="1315656" y="7856982"/>
            <a:ext cx="215176" cy="22502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xit" nodeType="clickEffect" presetSubtype="2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9" grpId="2"/>
      <p:bldP build="whole" bldLvl="1" animBg="1" rev="0" advAuto="0" spid="396" grpId="9"/>
      <p:bldP build="whole" bldLvl="1" animBg="1" rev="0" advAuto="0" spid="428" grpId="10"/>
      <p:bldP build="whole" bldLvl="1" animBg="1" rev="0" advAuto="0" spid="424" grpId="4"/>
      <p:bldP build="whole" bldLvl="1" animBg="1" rev="0" advAuto="0" spid="424" grpId="5"/>
      <p:bldP build="whole" bldLvl="1" animBg="1" rev="0" advAuto="0" spid="425" grpId="7"/>
      <p:bldP build="whole" bldLvl="1" animBg="1" rev="0" advAuto="0" spid="394" grpId="3"/>
      <p:bldP build="whole" bldLvl="1" animBg="1" rev="0" advAuto="0" spid="425" grpId="8"/>
      <p:bldP build="whole" bldLvl="1" animBg="1" rev="0" advAuto="0" spid="395" grpId="6"/>
      <p:bldP build="whole" bldLvl="1" animBg="1" rev="0" advAuto="0" spid="400" grpId="1"/>
      <p:bldP build="whole" bldLvl="1" animBg="1" rev="0" advAuto="0" spid="400" grpId="1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5" name="Grouper"/>
          <p:cNvGrpSpPr/>
          <p:nvPr/>
        </p:nvGrpSpPr>
        <p:grpSpPr>
          <a:xfrm>
            <a:off x="16466368" y="-637827"/>
            <a:ext cx="8664454" cy="15169689"/>
            <a:chOff x="0" y="0"/>
            <a:chExt cx="8664452" cy="15169688"/>
          </a:xfrm>
        </p:grpSpPr>
        <p:sp>
          <p:nvSpPr>
            <p:cNvPr id="432" name="Figure"/>
            <p:cNvSpPr/>
            <p:nvPr/>
          </p:nvSpPr>
          <p:spPr>
            <a:xfrm>
              <a:off x="0" y="0"/>
              <a:ext cx="8664453" cy="15169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79"/>
                  </a:lnTo>
                  <a:lnTo>
                    <a:pt x="415" y="21600"/>
                  </a:lnTo>
                  <a:cubicBezTo>
                    <a:pt x="1286" y="20188"/>
                    <a:pt x="1727" y="18702"/>
                    <a:pt x="1720" y="17206"/>
                  </a:cubicBezTo>
                  <a:cubicBezTo>
                    <a:pt x="1711" y="15119"/>
                    <a:pt x="832" y="13064"/>
                    <a:pt x="809" y="10976"/>
                  </a:cubicBezTo>
                  <a:cubicBezTo>
                    <a:pt x="780" y="8275"/>
                    <a:pt x="2183" y="5597"/>
                    <a:pt x="1554" y="2915"/>
                  </a:cubicBezTo>
                  <a:cubicBezTo>
                    <a:pt x="1317" y="1901"/>
                    <a:pt x="792" y="917"/>
                    <a:pt x="0" y="0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40305" dir="9755850">
                <a:srgbClr val="000000">
                  <a:alpha val="1537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3" name="Les cartes sont très rarement statiques, que ce soit aux claviers/souris ou en tactile un panel d’interactions permet de zoomer, déplacer, orienter la carte.…"/>
            <p:cNvSpPr/>
            <p:nvPr/>
          </p:nvSpPr>
          <p:spPr>
            <a:xfrm>
              <a:off x="1377183" y="7809800"/>
              <a:ext cx="630596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Les cartes sont très </a:t>
              </a:r>
              <a:r>
                <a:rPr b="1"/>
                <a:t>rarement statiques</a:t>
              </a:r>
              <a:r>
                <a:t>, que ce soit aux claviers/souris ou en tactile un panel d’interactions permet de zoomer, déplacer, orienter la carte.</a:t>
              </a:r>
            </a:p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S’ajoute à cela </a:t>
              </a:r>
              <a:r>
                <a:rPr b="1"/>
                <a:t>divers widgets</a:t>
              </a:r>
              <a:r>
                <a:t> « sur étagère » ou personnalisés pour rendre votre carte unique.</a:t>
              </a:r>
            </a:p>
            <a:p>
              <a:pPr algn="l">
                <a:spcBef>
                  <a:spcPts val="3500"/>
                </a:spcBef>
                <a:defRPr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Dans cette partie aucune limite…</a:t>
              </a:r>
              <a:r>
                <a:t> il est possible de développer des composants très spécifiques/métiers comme d’autre plus génériques/utilitaires.</a:t>
              </a:r>
            </a:p>
          </p:txBody>
        </p:sp>
        <p:sp>
          <p:nvSpPr>
            <p:cNvPr id="434" name="Les interactions…"/>
            <p:cNvSpPr/>
            <p:nvPr/>
          </p:nvSpPr>
          <p:spPr>
            <a:xfrm>
              <a:off x="994478" y="1719086"/>
              <a:ext cx="760896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Les interactions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widgets, map actions/events</a:t>
              </a:r>
            </a:p>
          </p:txBody>
        </p:sp>
      </p:grpSp>
      <p:sp>
        <p:nvSpPr>
          <p:cNvPr id="436" name="Esri, Intermap, NASA, NGA, USGS | Esri, HERE, Garmin, Foursquare, GeoTechnologies, Inc, METI/NASA, USGS"/>
          <p:cNvSpPr txBox="1"/>
          <p:nvPr/>
        </p:nvSpPr>
        <p:spPr>
          <a:xfrm>
            <a:off x="3271211" y="13066062"/>
            <a:ext cx="13540701" cy="393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323232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Esri, Intermap, NASA, NGA, USGS | Esri, HERE, Garmin, Foursquare, GeoTechnologies, Inc, METI/NASA, USGS</a:t>
            </a:r>
          </a:p>
        </p:txBody>
      </p:sp>
      <p:grpSp>
        <p:nvGrpSpPr>
          <p:cNvPr id="443" name="Grouper"/>
          <p:cNvGrpSpPr/>
          <p:nvPr/>
        </p:nvGrpSpPr>
        <p:grpSpPr>
          <a:xfrm>
            <a:off x="295086" y="12695185"/>
            <a:ext cx="2805981" cy="713520"/>
            <a:chOff x="0" y="0"/>
            <a:chExt cx="2805979" cy="713518"/>
          </a:xfrm>
        </p:grpSpPr>
        <p:sp>
          <p:nvSpPr>
            <p:cNvPr id="437" name="Ligne"/>
            <p:cNvSpPr/>
            <p:nvPr/>
          </p:nvSpPr>
          <p:spPr>
            <a:xfrm>
              <a:off x="212563" y="667523"/>
              <a:ext cx="2222662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8" name="Ligne"/>
            <p:cNvSpPr/>
            <p:nvPr/>
          </p:nvSpPr>
          <p:spPr>
            <a:xfrm flipV="1">
              <a:off x="246633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9" name="Ligne"/>
            <p:cNvSpPr/>
            <p:nvPr/>
          </p:nvSpPr>
          <p:spPr>
            <a:xfrm flipV="1">
              <a:off x="2412635" y="408718"/>
              <a:ext cx="1" cy="30480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40" name="Ligne"/>
            <p:cNvSpPr/>
            <p:nvPr/>
          </p:nvSpPr>
          <p:spPr>
            <a:xfrm flipV="1">
              <a:off x="1323894" y="446818"/>
              <a:ext cx="1" cy="22860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41" name="0 m"/>
            <p:cNvSpPr txBox="1"/>
            <p:nvPr/>
          </p:nvSpPr>
          <p:spPr>
            <a:xfrm>
              <a:off x="-1" y="0"/>
              <a:ext cx="62849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0 m</a:t>
              </a:r>
            </a:p>
          </p:txBody>
        </p:sp>
        <p:sp>
          <p:nvSpPr>
            <p:cNvPr id="442" name="1 km"/>
            <p:cNvSpPr txBox="1"/>
            <p:nvPr/>
          </p:nvSpPr>
          <p:spPr>
            <a:xfrm>
              <a:off x="2019291" y="0"/>
              <a:ext cx="786689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1 km</a:t>
              </a:r>
            </a:p>
          </p:txBody>
        </p:sp>
      </p:grpSp>
      <p:grpSp>
        <p:nvGrpSpPr>
          <p:cNvPr id="448" name="Grouper"/>
          <p:cNvGrpSpPr/>
          <p:nvPr/>
        </p:nvGrpSpPr>
        <p:grpSpPr>
          <a:xfrm>
            <a:off x="710162" y="153115"/>
            <a:ext cx="698728" cy="1749313"/>
            <a:chOff x="0" y="0"/>
            <a:chExt cx="698726" cy="1749312"/>
          </a:xfrm>
        </p:grpSpPr>
        <p:sp>
          <p:nvSpPr>
            <p:cNvPr id="444" name="Figure"/>
            <p:cNvSpPr/>
            <p:nvPr/>
          </p:nvSpPr>
          <p:spPr>
            <a:xfrm rot="16200000">
              <a:off x="-100346" y="744939"/>
              <a:ext cx="899419" cy="259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45" name="N"/>
            <p:cNvSpPr txBox="1"/>
            <p:nvPr/>
          </p:nvSpPr>
          <p:spPr>
            <a:xfrm>
              <a:off x="182180" y="0"/>
              <a:ext cx="334367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446" name="Cercle"/>
            <p:cNvSpPr/>
            <p:nvPr/>
          </p:nvSpPr>
          <p:spPr>
            <a:xfrm>
              <a:off x="0" y="525406"/>
              <a:ext cx="698727" cy="69850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47" name="S"/>
            <p:cNvSpPr txBox="1"/>
            <p:nvPr/>
          </p:nvSpPr>
          <p:spPr>
            <a:xfrm>
              <a:off x="193458" y="1287946"/>
              <a:ext cx="311811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S</a:t>
              </a:r>
            </a:p>
          </p:txBody>
        </p:sp>
      </p:grpSp>
      <p:grpSp>
        <p:nvGrpSpPr>
          <p:cNvPr id="461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454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452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449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450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451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453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460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455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56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57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58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59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473" name="Grouper"/>
          <p:cNvGrpSpPr/>
          <p:nvPr/>
        </p:nvGrpSpPr>
        <p:grpSpPr>
          <a:xfrm>
            <a:off x="581833" y="4031670"/>
            <a:ext cx="3656288" cy="6966349"/>
            <a:chOff x="0" y="0"/>
            <a:chExt cx="3656287" cy="6966347"/>
          </a:xfrm>
        </p:grpSpPr>
        <p:grpSp>
          <p:nvGrpSpPr>
            <p:cNvPr id="469" name="Grouper"/>
            <p:cNvGrpSpPr/>
            <p:nvPr/>
          </p:nvGrpSpPr>
          <p:grpSpPr>
            <a:xfrm>
              <a:off x="0" y="-1"/>
              <a:ext cx="3656288" cy="6966349"/>
              <a:chOff x="0" y="0"/>
              <a:chExt cx="3656287" cy="6966347"/>
            </a:xfrm>
          </p:grpSpPr>
          <p:sp>
            <p:nvSpPr>
              <p:cNvPr id="462" name="Rectangle"/>
              <p:cNvSpPr/>
              <p:nvPr/>
            </p:nvSpPr>
            <p:spPr>
              <a:xfrm>
                <a:off x="0" y="-1"/>
                <a:ext cx="3656288" cy="69663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63" name="Légende"/>
              <p:cNvSpPr txBox="1"/>
              <p:nvPr/>
            </p:nvSpPr>
            <p:spPr>
              <a:xfrm>
                <a:off x="277123" y="271273"/>
                <a:ext cx="1848203" cy="6098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Légende</a:t>
                </a:r>
              </a:p>
            </p:txBody>
          </p:sp>
          <p:sp>
            <p:nvSpPr>
              <p:cNvPr id="464" name="Ligne"/>
              <p:cNvSpPr/>
              <p:nvPr/>
            </p:nvSpPr>
            <p:spPr>
              <a:xfrm>
                <a:off x="305378" y="978854"/>
                <a:ext cx="259809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65" name="Fond de plan"/>
              <p:cNvSpPr txBox="1"/>
              <p:nvPr/>
            </p:nvSpPr>
            <p:spPr>
              <a:xfrm>
                <a:off x="609495" y="1313624"/>
                <a:ext cx="1989858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500"/>
                </a:lvl1pPr>
              </a:lstStyle>
              <a:p>
                <a:pPr/>
                <a:r>
                  <a:t>Fond de plan</a:t>
                </a:r>
              </a:p>
            </p:txBody>
          </p:sp>
          <p:sp>
            <p:nvSpPr>
              <p:cNvPr id="466" name="- Topographique"/>
              <p:cNvSpPr txBox="1"/>
              <p:nvPr/>
            </p:nvSpPr>
            <p:spPr>
              <a:xfrm>
                <a:off x="715034" y="2109405"/>
                <a:ext cx="2448885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- Topographique</a:t>
                </a:r>
              </a:p>
            </p:txBody>
          </p:sp>
          <p:sp>
            <p:nvSpPr>
              <p:cNvPr id="467" name="Couches"/>
              <p:cNvSpPr txBox="1"/>
              <p:nvPr/>
            </p:nvSpPr>
            <p:spPr>
              <a:xfrm>
                <a:off x="609495" y="2905185"/>
                <a:ext cx="1989858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sz="2500"/>
                </a:lvl1pPr>
              </a:lstStyle>
              <a:p>
                <a:pPr/>
                <a:r>
                  <a:t>Couches</a:t>
                </a:r>
              </a:p>
            </p:txBody>
          </p:sp>
          <p:sp>
            <p:nvSpPr>
              <p:cNvPr id="468" name="Bibliothèques"/>
              <p:cNvSpPr txBox="1"/>
              <p:nvPr/>
            </p:nvSpPr>
            <p:spPr>
              <a:xfrm>
                <a:off x="811112" y="3700966"/>
                <a:ext cx="2448884" cy="473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5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Bibliothèques</a:t>
                </a:r>
              </a:p>
            </p:txBody>
          </p:sp>
        </p:grpSp>
        <p:grpSp>
          <p:nvGrpSpPr>
            <p:cNvPr id="472" name="Grouper"/>
            <p:cNvGrpSpPr/>
            <p:nvPr/>
          </p:nvGrpSpPr>
          <p:grpSpPr>
            <a:xfrm>
              <a:off x="541123" y="3693310"/>
              <a:ext cx="489184" cy="489024"/>
              <a:chOff x="0" y="0"/>
              <a:chExt cx="489182" cy="489023"/>
            </a:xfrm>
          </p:grpSpPr>
          <p:pic>
            <p:nvPicPr>
              <p:cNvPr id="47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2256" y="106532"/>
                <a:ext cx="384671" cy="2759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1" name="Cercle"/>
              <p:cNvSpPr/>
              <p:nvPr/>
            </p:nvSpPr>
            <p:spPr>
              <a:xfrm>
                <a:off x="0" y="0"/>
                <a:ext cx="489183" cy="489024"/>
              </a:xfrm>
              <a:prstGeom prst="ellipse">
                <a:avLst/>
              </a:prstGeom>
              <a:noFill/>
              <a:ln w="127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5" grpId="1"/>
      <p:bldP build="whole" bldLvl="1" animBg="1" rev="0" advAuto="0" spid="461" grpId="2"/>
      <p:bldP build="whole" bldLvl="1" animBg="1" rev="0" advAuto="0" spid="435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C.jpg" descr="C.jpg"/>
          <p:cNvPicPr>
            <a:picLocks noChangeAspect="1"/>
          </p:cNvPicPr>
          <p:nvPr/>
        </p:nvPicPr>
        <p:blipFill>
          <a:blip r:embed="rId2">
            <a:alphaModFix amt="43332"/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477" name="Figure"/>
          <p:cNvSpPr/>
          <p:nvPr/>
        </p:nvSpPr>
        <p:spPr>
          <a:xfrm rot="5400000">
            <a:off x="5621655" y="-5669322"/>
            <a:ext cx="3375477" cy="14648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fill="norm" stroke="1" extrusionOk="0">
                <a:moveTo>
                  <a:pt x="0" y="107"/>
                </a:moveTo>
                <a:lnTo>
                  <a:pt x="0" y="21487"/>
                </a:lnTo>
                <a:lnTo>
                  <a:pt x="21600" y="21467"/>
                </a:lnTo>
                <a:cubicBezTo>
                  <a:pt x="19412" y="20135"/>
                  <a:pt x="18139" y="18776"/>
                  <a:pt x="17490" y="17407"/>
                </a:cubicBezTo>
                <a:cubicBezTo>
                  <a:pt x="15296" y="12776"/>
                  <a:pt x="16173" y="7776"/>
                  <a:pt x="15528" y="3182"/>
                </a:cubicBezTo>
                <a:cubicBezTo>
                  <a:pt x="15466" y="2741"/>
                  <a:pt x="15305" y="2305"/>
                  <a:pt x="14952" y="1903"/>
                </a:cubicBezTo>
                <a:cubicBezTo>
                  <a:pt x="14507" y="1397"/>
                  <a:pt x="13663" y="866"/>
                  <a:pt x="10401" y="405"/>
                </a:cubicBezTo>
                <a:cubicBezTo>
                  <a:pt x="7651" y="16"/>
                  <a:pt x="3654" y="-113"/>
                  <a:pt x="0" y="107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431800" dist="67536" dir="5346106">
              <a:srgbClr val="000000">
                <a:alpha val="30344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8" name="Il était une fois la cartographie 🗺…"/>
          <p:cNvSpPr txBox="1"/>
          <p:nvPr/>
        </p:nvSpPr>
        <p:spPr>
          <a:xfrm>
            <a:off x="325554" y="-12765"/>
            <a:ext cx="15947926" cy="2245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Il était une fois la cartographie </a:t>
            </a:r>
            <a:r>
              <a:rPr b="0" i="1" sz="5200">
                <a:latin typeface="+mn-lt"/>
                <a:ea typeface="+mn-ea"/>
                <a:cs typeface="+mn-cs"/>
                <a:sym typeface="Helvetica Neue"/>
              </a:rPr>
              <a:t>🗺</a:t>
            </a:r>
          </a:p>
          <a:p>
            <a:pPr algn="l">
              <a:spcBef>
                <a:spcPts val="500"/>
              </a:spcBef>
              <a:defRPr i="1" sz="40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Comment et pourquoi ajouter une carte à vos applications ?</a:t>
            </a:r>
          </a:p>
        </p:txBody>
      </p:sp>
      <p:sp>
        <p:nvSpPr>
          <p:cNvPr id="506" name="Ligne de connexion"/>
          <p:cNvSpPr/>
          <p:nvPr/>
        </p:nvSpPr>
        <p:spPr>
          <a:xfrm>
            <a:off x="21025931" y="4608821"/>
            <a:ext cx="1985751" cy="339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2" h="21600" fill="norm" stroke="1" extrusionOk="0">
                <a:moveTo>
                  <a:pt x="0" y="21600"/>
                </a:moveTo>
                <a:cubicBezTo>
                  <a:pt x="20250" y="10721"/>
                  <a:pt x="21600" y="3521"/>
                  <a:pt x="4050" y="0"/>
                </a:cubicBezTo>
              </a:path>
            </a:pathLst>
          </a:cu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07" name="Ligne de connexion"/>
          <p:cNvSpPr/>
          <p:nvPr/>
        </p:nvSpPr>
        <p:spPr>
          <a:xfrm>
            <a:off x="8274238" y="10132950"/>
            <a:ext cx="9508480" cy="3041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0" fill="norm" stroke="1" extrusionOk="0">
                <a:moveTo>
                  <a:pt x="0" y="5665"/>
                </a:moveTo>
                <a:cubicBezTo>
                  <a:pt x="1893" y="21600"/>
                  <a:pt x="9093" y="19712"/>
                  <a:pt x="21600" y="0"/>
                </a:cubicBezTo>
              </a:path>
            </a:pathLst>
          </a:cu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08" name="Ligne de connexion"/>
          <p:cNvSpPr/>
          <p:nvPr/>
        </p:nvSpPr>
        <p:spPr>
          <a:xfrm>
            <a:off x="5613147" y="4105076"/>
            <a:ext cx="6940782" cy="156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0935" y="1090"/>
                  <a:pt x="3735" y="8290"/>
                  <a:pt x="0" y="21600"/>
                </a:cubicBezTo>
              </a:path>
            </a:pathLst>
          </a:cu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487" name="Grouper"/>
          <p:cNvGrpSpPr/>
          <p:nvPr/>
        </p:nvGrpSpPr>
        <p:grpSpPr>
          <a:xfrm>
            <a:off x="12553930" y="3254036"/>
            <a:ext cx="8966375" cy="1916313"/>
            <a:chOff x="0" y="0"/>
            <a:chExt cx="8966373" cy="1916312"/>
          </a:xfrm>
        </p:grpSpPr>
        <p:grpSp>
          <p:nvGrpSpPr>
            <p:cNvPr id="484" name="Grouper"/>
            <p:cNvGrpSpPr/>
            <p:nvPr/>
          </p:nvGrpSpPr>
          <p:grpSpPr>
            <a:xfrm>
              <a:off x="0" y="0"/>
              <a:ext cx="8966374" cy="1916313"/>
              <a:chOff x="0" y="0"/>
              <a:chExt cx="8966373" cy="1916312"/>
            </a:xfrm>
          </p:grpSpPr>
          <p:sp>
            <p:nvSpPr>
              <p:cNvPr id="482" name="Rectangle"/>
              <p:cNvSpPr/>
              <p:nvPr/>
            </p:nvSpPr>
            <p:spPr>
              <a:xfrm>
                <a:off x="0" y="0"/>
                <a:ext cx="8966374" cy="1916313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83" name="De quoi se compose une carte ?"/>
              <p:cNvSpPr txBox="1"/>
              <p:nvPr/>
            </p:nvSpPr>
            <p:spPr>
              <a:xfrm>
                <a:off x="412142" y="156221"/>
                <a:ext cx="8142089" cy="16038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De quoi se compose une carte ?</a:t>
                </a:r>
              </a:p>
            </p:txBody>
          </p:sp>
        </p:grpSp>
        <p:sp>
          <p:nvSpPr>
            <p:cNvPr id="485" name="Compas à dessin"/>
            <p:cNvSpPr/>
            <p:nvPr/>
          </p:nvSpPr>
          <p:spPr>
            <a:xfrm rot="20908301">
              <a:off x="3415814" y="828778"/>
              <a:ext cx="641244" cy="96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6" y="0"/>
                  </a:moveTo>
                  <a:cubicBezTo>
                    <a:pt x="10327" y="0"/>
                    <a:pt x="9946" y="254"/>
                    <a:pt x="9946" y="567"/>
                  </a:cubicBezTo>
                  <a:lnTo>
                    <a:pt x="9946" y="1610"/>
                  </a:lnTo>
                  <a:cubicBezTo>
                    <a:pt x="7891" y="1874"/>
                    <a:pt x="6330" y="3089"/>
                    <a:pt x="6330" y="4536"/>
                  </a:cubicBezTo>
                  <a:cubicBezTo>
                    <a:pt x="6330" y="5362"/>
                    <a:pt x="6838" y="6112"/>
                    <a:pt x="7655" y="6652"/>
                  </a:cubicBezTo>
                  <a:lnTo>
                    <a:pt x="4355" y="14251"/>
                  </a:lnTo>
                  <a:lnTo>
                    <a:pt x="850" y="14251"/>
                  </a:lnTo>
                  <a:cubicBezTo>
                    <a:pt x="380" y="14251"/>
                    <a:pt x="0" y="14505"/>
                    <a:pt x="0" y="14818"/>
                  </a:cubicBezTo>
                  <a:cubicBezTo>
                    <a:pt x="0" y="15131"/>
                    <a:pt x="380" y="15385"/>
                    <a:pt x="850" y="15385"/>
                  </a:cubicBezTo>
                  <a:lnTo>
                    <a:pt x="3862" y="15385"/>
                  </a:lnTo>
                  <a:lnTo>
                    <a:pt x="2428" y="18689"/>
                  </a:lnTo>
                  <a:cubicBezTo>
                    <a:pt x="2371" y="18829"/>
                    <a:pt x="2436" y="18970"/>
                    <a:pt x="2582" y="19067"/>
                  </a:cubicBezTo>
                  <a:lnTo>
                    <a:pt x="2258" y="21443"/>
                  </a:lnTo>
                  <a:lnTo>
                    <a:pt x="3035" y="21595"/>
                  </a:lnTo>
                  <a:lnTo>
                    <a:pt x="4580" y="19462"/>
                  </a:lnTo>
                  <a:cubicBezTo>
                    <a:pt x="4790" y="19440"/>
                    <a:pt x="4978" y="19338"/>
                    <a:pt x="5043" y="19192"/>
                  </a:cubicBezTo>
                  <a:lnTo>
                    <a:pt x="6694" y="15385"/>
                  </a:lnTo>
                  <a:lnTo>
                    <a:pt x="10134" y="15385"/>
                  </a:lnTo>
                  <a:lnTo>
                    <a:pt x="10134" y="15785"/>
                  </a:lnTo>
                  <a:cubicBezTo>
                    <a:pt x="10134" y="15995"/>
                    <a:pt x="10393" y="16163"/>
                    <a:pt x="10700" y="16163"/>
                  </a:cubicBezTo>
                  <a:lnTo>
                    <a:pt x="10804" y="16163"/>
                  </a:lnTo>
                  <a:lnTo>
                    <a:pt x="10821" y="16163"/>
                  </a:lnTo>
                  <a:lnTo>
                    <a:pt x="10925" y="16163"/>
                  </a:lnTo>
                  <a:cubicBezTo>
                    <a:pt x="11241" y="16163"/>
                    <a:pt x="11492" y="15990"/>
                    <a:pt x="11492" y="15785"/>
                  </a:cubicBezTo>
                  <a:lnTo>
                    <a:pt x="11492" y="15390"/>
                  </a:lnTo>
                  <a:lnTo>
                    <a:pt x="14931" y="15390"/>
                  </a:lnTo>
                  <a:lnTo>
                    <a:pt x="16583" y="19197"/>
                  </a:lnTo>
                  <a:cubicBezTo>
                    <a:pt x="16647" y="19343"/>
                    <a:pt x="16832" y="19440"/>
                    <a:pt x="17043" y="19467"/>
                  </a:cubicBezTo>
                  <a:lnTo>
                    <a:pt x="18591" y="21600"/>
                  </a:lnTo>
                  <a:lnTo>
                    <a:pt x="19367" y="21448"/>
                  </a:lnTo>
                  <a:lnTo>
                    <a:pt x="19043" y="19072"/>
                  </a:lnTo>
                  <a:cubicBezTo>
                    <a:pt x="19189" y="18975"/>
                    <a:pt x="19262" y="18835"/>
                    <a:pt x="19197" y="18694"/>
                  </a:cubicBezTo>
                  <a:lnTo>
                    <a:pt x="17741" y="15390"/>
                  </a:lnTo>
                  <a:lnTo>
                    <a:pt x="20750" y="15390"/>
                  </a:lnTo>
                  <a:cubicBezTo>
                    <a:pt x="21220" y="15390"/>
                    <a:pt x="21600" y="15136"/>
                    <a:pt x="21600" y="14823"/>
                  </a:cubicBezTo>
                  <a:cubicBezTo>
                    <a:pt x="21600" y="14510"/>
                    <a:pt x="21220" y="14251"/>
                    <a:pt x="20743" y="14251"/>
                  </a:cubicBezTo>
                  <a:lnTo>
                    <a:pt x="17238" y="14251"/>
                  </a:lnTo>
                  <a:lnTo>
                    <a:pt x="13937" y="6652"/>
                  </a:lnTo>
                  <a:cubicBezTo>
                    <a:pt x="14755" y="6112"/>
                    <a:pt x="15262" y="5362"/>
                    <a:pt x="15262" y="4536"/>
                  </a:cubicBezTo>
                  <a:cubicBezTo>
                    <a:pt x="15262" y="3083"/>
                    <a:pt x="13702" y="1874"/>
                    <a:pt x="11646" y="1610"/>
                  </a:cubicBezTo>
                  <a:lnTo>
                    <a:pt x="11646" y="567"/>
                  </a:lnTo>
                  <a:cubicBezTo>
                    <a:pt x="11646" y="254"/>
                    <a:pt x="11266" y="0"/>
                    <a:pt x="10796" y="0"/>
                  </a:cubicBezTo>
                  <a:close/>
                  <a:moveTo>
                    <a:pt x="9946" y="2781"/>
                  </a:moveTo>
                  <a:lnTo>
                    <a:pt x="9946" y="3520"/>
                  </a:lnTo>
                  <a:cubicBezTo>
                    <a:pt x="9946" y="3833"/>
                    <a:pt x="10327" y="4087"/>
                    <a:pt x="10796" y="4087"/>
                  </a:cubicBezTo>
                  <a:cubicBezTo>
                    <a:pt x="11266" y="4087"/>
                    <a:pt x="11646" y="3833"/>
                    <a:pt x="11646" y="3520"/>
                  </a:cubicBezTo>
                  <a:lnTo>
                    <a:pt x="11646" y="2781"/>
                  </a:lnTo>
                  <a:cubicBezTo>
                    <a:pt x="12755" y="3024"/>
                    <a:pt x="13555" y="3715"/>
                    <a:pt x="13555" y="4536"/>
                  </a:cubicBezTo>
                  <a:cubicBezTo>
                    <a:pt x="13555" y="5551"/>
                    <a:pt x="12318" y="6382"/>
                    <a:pt x="10789" y="6382"/>
                  </a:cubicBezTo>
                  <a:cubicBezTo>
                    <a:pt x="9259" y="6382"/>
                    <a:pt x="8019" y="5557"/>
                    <a:pt x="8019" y="4536"/>
                  </a:cubicBezTo>
                  <a:cubicBezTo>
                    <a:pt x="8027" y="3715"/>
                    <a:pt x="8838" y="3024"/>
                    <a:pt x="9946" y="2781"/>
                  </a:cubicBezTo>
                  <a:close/>
                  <a:moveTo>
                    <a:pt x="10108" y="7479"/>
                  </a:moveTo>
                  <a:cubicBezTo>
                    <a:pt x="10335" y="7501"/>
                    <a:pt x="10562" y="7516"/>
                    <a:pt x="10796" y="7516"/>
                  </a:cubicBezTo>
                  <a:cubicBezTo>
                    <a:pt x="11031" y="7516"/>
                    <a:pt x="11257" y="7501"/>
                    <a:pt x="11484" y="7479"/>
                  </a:cubicBezTo>
                  <a:lnTo>
                    <a:pt x="14423" y="14251"/>
                  </a:lnTo>
                  <a:lnTo>
                    <a:pt x="11477" y="14251"/>
                  </a:lnTo>
                  <a:lnTo>
                    <a:pt x="11477" y="13851"/>
                  </a:lnTo>
                  <a:cubicBezTo>
                    <a:pt x="11477" y="13640"/>
                    <a:pt x="11218" y="13473"/>
                    <a:pt x="10910" y="13473"/>
                  </a:cubicBezTo>
                  <a:lnTo>
                    <a:pt x="10796" y="13473"/>
                  </a:lnTo>
                  <a:lnTo>
                    <a:pt x="10682" y="13473"/>
                  </a:lnTo>
                  <a:cubicBezTo>
                    <a:pt x="10367" y="13473"/>
                    <a:pt x="10116" y="13646"/>
                    <a:pt x="10116" y="13851"/>
                  </a:cubicBezTo>
                  <a:lnTo>
                    <a:pt x="10116" y="14251"/>
                  </a:lnTo>
                  <a:lnTo>
                    <a:pt x="7170" y="14251"/>
                  </a:lnTo>
                  <a:lnTo>
                    <a:pt x="10108" y="7479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86" name="Règle"/>
            <p:cNvSpPr/>
            <p:nvPr/>
          </p:nvSpPr>
          <p:spPr>
            <a:xfrm rot="19538086">
              <a:off x="4305276" y="1196732"/>
              <a:ext cx="1456680" cy="27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7" y="21600"/>
                  </a:moveTo>
                  <a:cubicBezTo>
                    <a:pt x="196" y="21600"/>
                    <a:pt x="0" y="20556"/>
                    <a:pt x="0" y="19258"/>
                  </a:cubicBezTo>
                  <a:lnTo>
                    <a:pt x="0" y="2342"/>
                  </a:lnTo>
                  <a:cubicBezTo>
                    <a:pt x="0" y="1044"/>
                    <a:pt x="196" y="0"/>
                    <a:pt x="437" y="0"/>
                  </a:cubicBezTo>
                  <a:lnTo>
                    <a:pt x="21163" y="0"/>
                  </a:lnTo>
                  <a:cubicBezTo>
                    <a:pt x="21404" y="0"/>
                    <a:pt x="21600" y="1044"/>
                    <a:pt x="21600" y="2342"/>
                  </a:cubicBezTo>
                  <a:lnTo>
                    <a:pt x="21600" y="19258"/>
                  </a:lnTo>
                  <a:cubicBezTo>
                    <a:pt x="21600" y="20556"/>
                    <a:pt x="21404" y="21600"/>
                    <a:pt x="21163" y="21600"/>
                  </a:cubicBezTo>
                  <a:lnTo>
                    <a:pt x="437" y="21600"/>
                  </a:lnTo>
                  <a:close/>
                  <a:moveTo>
                    <a:pt x="19439" y="14327"/>
                  </a:moveTo>
                  <a:cubicBezTo>
                    <a:pt x="19672" y="14327"/>
                    <a:pt x="19860" y="13313"/>
                    <a:pt x="19860" y="12058"/>
                  </a:cubicBezTo>
                  <a:cubicBezTo>
                    <a:pt x="19860" y="10802"/>
                    <a:pt x="19672" y="9779"/>
                    <a:pt x="19439" y="9779"/>
                  </a:cubicBezTo>
                  <a:cubicBezTo>
                    <a:pt x="19206" y="9779"/>
                    <a:pt x="19018" y="10803"/>
                    <a:pt x="19018" y="12058"/>
                  </a:cubicBezTo>
                  <a:cubicBezTo>
                    <a:pt x="19018" y="13313"/>
                    <a:pt x="19206" y="14327"/>
                    <a:pt x="19439" y="14327"/>
                  </a:cubicBezTo>
                  <a:close/>
                  <a:moveTo>
                    <a:pt x="677" y="12122"/>
                  </a:moveTo>
                  <a:lnTo>
                    <a:pt x="893" y="12122"/>
                  </a:lnTo>
                  <a:lnTo>
                    <a:pt x="893" y="2497"/>
                  </a:lnTo>
                  <a:lnTo>
                    <a:pt x="677" y="2497"/>
                  </a:lnTo>
                  <a:lnTo>
                    <a:pt x="677" y="12122"/>
                  </a:lnTo>
                  <a:close/>
                  <a:moveTo>
                    <a:pt x="5658" y="12122"/>
                  </a:moveTo>
                  <a:lnTo>
                    <a:pt x="5875" y="12122"/>
                  </a:lnTo>
                  <a:lnTo>
                    <a:pt x="5875" y="2497"/>
                  </a:lnTo>
                  <a:lnTo>
                    <a:pt x="5658" y="2497"/>
                  </a:lnTo>
                  <a:lnTo>
                    <a:pt x="5658" y="12122"/>
                  </a:lnTo>
                  <a:close/>
                  <a:moveTo>
                    <a:pt x="10694" y="12122"/>
                  </a:moveTo>
                  <a:lnTo>
                    <a:pt x="10911" y="12122"/>
                  </a:lnTo>
                  <a:lnTo>
                    <a:pt x="10911" y="2497"/>
                  </a:lnTo>
                  <a:lnTo>
                    <a:pt x="10694" y="2497"/>
                  </a:lnTo>
                  <a:lnTo>
                    <a:pt x="10694" y="12122"/>
                  </a:lnTo>
                  <a:close/>
                  <a:moveTo>
                    <a:pt x="15730" y="12122"/>
                  </a:moveTo>
                  <a:lnTo>
                    <a:pt x="15947" y="12122"/>
                  </a:lnTo>
                  <a:lnTo>
                    <a:pt x="15947" y="2497"/>
                  </a:lnTo>
                  <a:lnTo>
                    <a:pt x="15730" y="2497"/>
                  </a:lnTo>
                  <a:lnTo>
                    <a:pt x="15730" y="12122"/>
                  </a:lnTo>
                  <a:close/>
                  <a:moveTo>
                    <a:pt x="20712" y="12122"/>
                  </a:moveTo>
                  <a:lnTo>
                    <a:pt x="20928" y="12122"/>
                  </a:lnTo>
                  <a:lnTo>
                    <a:pt x="20928" y="2497"/>
                  </a:lnTo>
                  <a:lnTo>
                    <a:pt x="20712" y="2497"/>
                  </a:lnTo>
                  <a:lnTo>
                    <a:pt x="20712" y="12122"/>
                  </a:lnTo>
                  <a:close/>
                  <a:moveTo>
                    <a:pt x="3168" y="9205"/>
                  </a:moveTo>
                  <a:lnTo>
                    <a:pt x="3384" y="9205"/>
                  </a:lnTo>
                  <a:lnTo>
                    <a:pt x="3384" y="2497"/>
                  </a:lnTo>
                  <a:lnTo>
                    <a:pt x="3168" y="2497"/>
                  </a:lnTo>
                  <a:lnTo>
                    <a:pt x="3168" y="9205"/>
                  </a:lnTo>
                  <a:close/>
                  <a:moveTo>
                    <a:pt x="8203" y="9205"/>
                  </a:moveTo>
                  <a:lnTo>
                    <a:pt x="8420" y="9205"/>
                  </a:lnTo>
                  <a:lnTo>
                    <a:pt x="8420" y="2497"/>
                  </a:lnTo>
                  <a:lnTo>
                    <a:pt x="8203" y="2497"/>
                  </a:lnTo>
                  <a:lnTo>
                    <a:pt x="8203" y="9205"/>
                  </a:lnTo>
                  <a:close/>
                  <a:moveTo>
                    <a:pt x="13185" y="9205"/>
                  </a:moveTo>
                  <a:lnTo>
                    <a:pt x="13402" y="9205"/>
                  </a:lnTo>
                  <a:lnTo>
                    <a:pt x="13402" y="2497"/>
                  </a:lnTo>
                  <a:lnTo>
                    <a:pt x="13185" y="2497"/>
                  </a:lnTo>
                  <a:lnTo>
                    <a:pt x="13185" y="9205"/>
                  </a:lnTo>
                  <a:close/>
                  <a:moveTo>
                    <a:pt x="18221" y="9205"/>
                  </a:moveTo>
                  <a:lnTo>
                    <a:pt x="18437" y="9205"/>
                  </a:lnTo>
                  <a:lnTo>
                    <a:pt x="18437" y="2497"/>
                  </a:lnTo>
                  <a:lnTo>
                    <a:pt x="18221" y="2497"/>
                  </a:lnTo>
                  <a:lnTo>
                    <a:pt x="18221" y="9205"/>
                  </a:lnTo>
                  <a:close/>
                  <a:moveTo>
                    <a:pt x="1272" y="6580"/>
                  </a:moveTo>
                  <a:lnTo>
                    <a:pt x="1489" y="6580"/>
                  </a:lnTo>
                  <a:lnTo>
                    <a:pt x="1489" y="2497"/>
                  </a:lnTo>
                  <a:lnTo>
                    <a:pt x="1272" y="2497"/>
                  </a:lnTo>
                  <a:lnTo>
                    <a:pt x="1272" y="6580"/>
                  </a:lnTo>
                  <a:close/>
                  <a:moveTo>
                    <a:pt x="1922" y="6580"/>
                  </a:moveTo>
                  <a:lnTo>
                    <a:pt x="2139" y="6580"/>
                  </a:lnTo>
                  <a:lnTo>
                    <a:pt x="2139" y="2497"/>
                  </a:lnTo>
                  <a:lnTo>
                    <a:pt x="1922" y="2497"/>
                  </a:lnTo>
                  <a:lnTo>
                    <a:pt x="1922" y="6580"/>
                  </a:lnTo>
                  <a:close/>
                  <a:moveTo>
                    <a:pt x="2518" y="6580"/>
                  </a:moveTo>
                  <a:lnTo>
                    <a:pt x="2734" y="6580"/>
                  </a:lnTo>
                  <a:lnTo>
                    <a:pt x="2734" y="2497"/>
                  </a:lnTo>
                  <a:lnTo>
                    <a:pt x="2518" y="2497"/>
                  </a:lnTo>
                  <a:lnTo>
                    <a:pt x="2518" y="6580"/>
                  </a:lnTo>
                  <a:close/>
                  <a:moveTo>
                    <a:pt x="3817" y="6580"/>
                  </a:moveTo>
                  <a:lnTo>
                    <a:pt x="4034" y="6580"/>
                  </a:lnTo>
                  <a:lnTo>
                    <a:pt x="4034" y="2497"/>
                  </a:lnTo>
                  <a:lnTo>
                    <a:pt x="3817" y="2497"/>
                  </a:lnTo>
                  <a:lnTo>
                    <a:pt x="3817" y="6580"/>
                  </a:lnTo>
                  <a:close/>
                  <a:moveTo>
                    <a:pt x="4413" y="6580"/>
                  </a:moveTo>
                  <a:lnTo>
                    <a:pt x="4630" y="6580"/>
                  </a:lnTo>
                  <a:lnTo>
                    <a:pt x="4630" y="2497"/>
                  </a:lnTo>
                  <a:lnTo>
                    <a:pt x="4413" y="2497"/>
                  </a:lnTo>
                  <a:lnTo>
                    <a:pt x="4413" y="6580"/>
                  </a:lnTo>
                  <a:close/>
                  <a:moveTo>
                    <a:pt x="5063" y="6580"/>
                  </a:moveTo>
                  <a:lnTo>
                    <a:pt x="5279" y="6580"/>
                  </a:lnTo>
                  <a:lnTo>
                    <a:pt x="5279" y="2497"/>
                  </a:lnTo>
                  <a:lnTo>
                    <a:pt x="5063" y="2497"/>
                  </a:lnTo>
                  <a:lnTo>
                    <a:pt x="5063" y="6580"/>
                  </a:lnTo>
                  <a:close/>
                  <a:moveTo>
                    <a:pt x="6308" y="6580"/>
                  </a:moveTo>
                  <a:lnTo>
                    <a:pt x="6525" y="6580"/>
                  </a:lnTo>
                  <a:lnTo>
                    <a:pt x="6525" y="2497"/>
                  </a:lnTo>
                  <a:lnTo>
                    <a:pt x="6308" y="2497"/>
                  </a:lnTo>
                  <a:lnTo>
                    <a:pt x="6308" y="6580"/>
                  </a:lnTo>
                  <a:close/>
                  <a:moveTo>
                    <a:pt x="6904" y="6580"/>
                  </a:moveTo>
                  <a:lnTo>
                    <a:pt x="7120" y="6580"/>
                  </a:lnTo>
                  <a:lnTo>
                    <a:pt x="7120" y="2497"/>
                  </a:lnTo>
                  <a:lnTo>
                    <a:pt x="6904" y="2497"/>
                  </a:lnTo>
                  <a:lnTo>
                    <a:pt x="6904" y="6580"/>
                  </a:lnTo>
                  <a:close/>
                  <a:moveTo>
                    <a:pt x="7554" y="6580"/>
                  </a:moveTo>
                  <a:lnTo>
                    <a:pt x="7770" y="6580"/>
                  </a:lnTo>
                  <a:lnTo>
                    <a:pt x="7770" y="2497"/>
                  </a:lnTo>
                  <a:lnTo>
                    <a:pt x="7554" y="2497"/>
                  </a:lnTo>
                  <a:lnTo>
                    <a:pt x="7554" y="6580"/>
                  </a:lnTo>
                  <a:close/>
                  <a:moveTo>
                    <a:pt x="8799" y="6580"/>
                  </a:moveTo>
                  <a:lnTo>
                    <a:pt x="9016" y="6580"/>
                  </a:lnTo>
                  <a:lnTo>
                    <a:pt x="9016" y="2497"/>
                  </a:lnTo>
                  <a:lnTo>
                    <a:pt x="8799" y="2497"/>
                  </a:lnTo>
                  <a:lnTo>
                    <a:pt x="8799" y="6580"/>
                  </a:lnTo>
                  <a:close/>
                  <a:moveTo>
                    <a:pt x="9449" y="6580"/>
                  </a:moveTo>
                  <a:lnTo>
                    <a:pt x="9665" y="6580"/>
                  </a:lnTo>
                  <a:lnTo>
                    <a:pt x="9665" y="2497"/>
                  </a:lnTo>
                  <a:lnTo>
                    <a:pt x="9449" y="2497"/>
                  </a:lnTo>
                  <a:lnTo>
                    <a:pt x="9449" y="6580"/>
                  </a:lnTo>
                  <a:close/>
                  <a:moveTo>
                    <a:pt x="10044" y="6580"/>
                  </a:moveTo>
                  <a:lnTo>
                    <a:pt x="10261" y="6580"/>
                  </a:lnTo>
                  <a:lnTo>
                    <a:pt x="10261" y="2497"/>
                  </a:lnTo>
                  <a:lnTo>
                    <a:pt x="10044" y="2497"/>
                  </a:lnTo>
                  <a:lnTo>
                    <a:pt x="10044" y="6580"/>
                  </a:lnTo>
                  <a:close/>
                  <a:moveTo>
                    <a:pt x="11344" y="6580"/>
                  </a:moveTo>
                  <a:lnTo>
                    <a:pt x="11506" y="6580"/>
                  </a:lnTo>
                  <a:lnTo>
                    <a:pt x="11506" y="2497"/>
                  </a:lnTo>
                  <a:lnTo>
                    <a:pt x="11344" y="2497"/>
                  </a:lnTo>
                  <a:lnTo>
                    <a:pt x="11344" y="6580"/>
                  </a:lnTo>
                  <a:close/>
                  <a:moveTo>
                    <a:pt x="11940" y="6580"/>
                  </a:moveTo>
                  <a:lnTo>
                    <a:pt x="12156" y="6580"/>
                  </a:lnTo>
                  <a:lnTo>
                    <a:pt x="12156" y="2497"/>
                  </a:lnTo>
                  <a:lnTo>
                    <a:pt x="11940" y="2497"/>
                  </a:lnTo>
                  <a:lnTo>
                    <a:pt x="11940" y="6580"/>
                  </a:lnTo>
                  <a:close/>
                  <a:moveTo>
                    <a:pt x="12589" y="6580"/>
                  </a:moveTo>
                  <a:lnTo>
                    <a:pt x="12806" y="6580"/>
                  </a:lnTo>
                  <a:lnTo>
                    <a:pt x="12806" y="2497"/>
                  </a:lnTo>
                  <a:lnTo>
                    <a:pt x="12589" y="2497"/>
                  </a:lnTo>
                  <a:lnTo>
                    <a:pt x="12589" y="6580"/>
                  </a:lnTo>
                  <a:close/>
                  <a:moveTo>
                    <a:pt x="13835" y="6580"/>
                  </a:moveTo>
                  <a:lnTo>
                    <a:pt x="14051" y="6580"/>
                  </a:lnTo>
                  <a:lnTo>
                    <a:pt x="14051" y="2497"/>
                  </a:lnTo>
                  <a:lnTo>
                    <a:pt x="13835" y="2497"/>
                  </a:lnTo>
                  <a:lnTo>
                    <a:pt x="13835" y="6580"/>
                  </a:lnTo>
                  <a:close/>
                  <a:moveTo>
                    <a:pt x="14430" y="6580"/>
                  </a:moveTo>
                  <a:lnTo>
                    <a:pt x="14647" y="6580"/>
                  </a:lnTo>
                  <a:lnTo>
                    <a:pt x="14647" y="2497"/>
                  </a:lnTo>
                  <a:lnTo>
                    <a:pt x="14430" y="2497"/>
                  </a:lnTo>
                  <a:lnTo>
                    <a:pt x="14430" y="6580"/>
                  </a:lnTo>
                  <a:close/>
                  <a:moveTo>
                    <a:pt x="15080" y="6580"/>
                  </a:moveTo>
                  <a:lnTo>
                    <a:pt x="15297" y="6580"/>
                  </a:lnTo>
                  <a:lnTo>
                    <a:pt x="15297" y="2497"/>
                  </a:lnTo>
                  <a:lnTo>
                    <a:pt x="15080" y="2497"/>
                  </a:lnTo>
                  <a:lnTo>
                    <a:pt x="15080" y="6580"/>
                  </a:lnTo>
                  <a:close/>
                  <a:moveTo>
                    <a:pt x="16326" y="6580"/>
                  </a:moveTo>
                  <a:lnTo>
                    <a:pt x="16542" y="6580"/>
                  </a:lnTo>
                  <a:lnTo>
                    <a:pt x="16542" y="2497"/>
                  </a:lnTo>
                  <a:lnTo>
                    <a:pt x="16326" y="2497"/>
                  </a:lnTo>
                  <a:lnTo>
                    <a:pt x="16326" y="6580"/>
                  </a:lnTo>
                  <a:close/>
                  <a:moveTo>
                    <a:pt x="16975" y="6580"/>
                  </a:moveTo>
                  <a:lnTo>
                    <a:pt x="17192" y="6580"/>
                  </a:lnTo>
                  <a:lnTo>
                    <a:pt x="17192" y="2497"/>
                  </a:lnTo>
                  <a:lnTo>
                    <a:pt x="16975" y="2497"/>
                  </a:lnTo>
                  <a:lnTo>
                    <a:pt x="16975" y="6580"/>
                  </a:lnTo>
                  <a:close/>
                  <a:moveTo>
                    <a:pt x="17571" y="6580"/>
                  </a:moveTo>
                  <a:lnTo>
                    <a:pt x="17788" y="6580"/>
                  </a:lnTo>
                  <a:lnTo>
                    <a:pt x="17788" y="2497"/>
                  </a:lnTo>
                  <a:lnTo>
                    <a:pt x="17571" y="2497"/>
                  </a:lnTo>
                  <a:lnTo>
                    <a:pt x="17571" y="6580"/>
                  </a:lnTo>
                  <a:close/>
                  <a:moveTo>
                    <a:pt x="18816" y="6580"/>
                  </a:moveTo>
                  <a:lnTo>
                    <a:pt x="19033" y="6580"/>
                  </a:lnTo>
                  <a:lnTo>
                    <a:pt x="19033" y="2497"/>
                  </a:lnTo>
                  <a:lnTo>
                    <a:pt x="18816" y="2497"/>
                  </a:lnTo>
                  <a:lnTo>
                    <a:pt x="18816" y="6580"/>
                  </a:lnTo>
                  <a:close/>
                  <a:moveTo>
                    <a:pt x="19466" y="6580"/>
                  </a:moveTo>
                  <a:lnTo>
                    <a:pt x="19683" y="6580"/>
                  </a:lnTo>
                  <a:lnTo>
                    <a:pt x="19683" y="2497"/>
                  </a:lnTo>
                  <a:lnTo>
                    <a:pt x="19466" y="2497"/>
                  </a:lnTo>
                  <a:lnTo>
                    <a:pt x="19466" y="6580"/>
                  </a:lnTo>
                  <a:close/>
                  <a:moveTo>
                    <a:pt x="20116" y="6580"/>
                  </a:moveTo>
                  <a:lnTo>
                    <a:pt x="20333" y="6580"/>
                  </a:lnTo>
                  <a:lnTo>
                    <a:pt x="20333" y="2497"/>
                  </a:lnTo>
                  <a:lnTo>
                    <a:pt x="20116" y="2497"/>
                  </a:lnTo>
                  <a:lnTo>
                    <a:pt x="20116" y="6580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92" name="Grouper"/>
          <p:cNvGrpSpPr/>
          <p:nvPr/>
        </p:nvGrpSpPr>
        <p:grpSpPr>
          <a:xfrm>
            <a:off x="5135550" y="9767203"/>
            <a:ext cx="5984872" cy="1419671"/>
            <a:chOff x="0" y="0"/>
            <a:chExt cx="5984871" cy="1419670"/>
          </a:xfrm>
        </p:grpSpPr>
        <p:grpSp>
          <p:nvGrpSpPr>
            <p:cNvPr id="490" name="Grouper"/>
            <p:cNvGrpSpPr/>
            <p:nvPr/>
          </p:nvGrpSpPr>
          <p:grpSpPr>
            <a:xfrm>
              <a:off x="-1" y="0"/>
              <a:ext cx="5984873" cy="1419671"/>
              <a:chOff x="0" y="0"/>
              <a:chExt cx="5984871" cy="1419670"/>
            </a:xfrm>
          </p:grpSpPr>
          <p:sp>
            <p:nvSpPr>
              <p:cNvPr id="488" name="Rectangle"/>
              <p:cNvSpPr/>
              <p:nvPr/>
            </p:nvSpPr>
            <p:spPr>
              <a:xfrm>
                <a:off x="-1" y="0"/>
                <a:ext cx="5984873" cy="1419671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89" name="Se lancer !"/>
              <p:cNvSpPr txBox="1"/>
              <p:nvPr/>
            </p:nvSpPr>
            <p:spPr>
              <a:xfrm>
                <a:off x="275096" y="115734"/>
                <a:ext cx="5434679" cy="1188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Se lancer !</a:t>
                </a:r>
              </a:p>
            </p:txBody>
          </p:sp>
        </p:grpSp>
        <p:sp>
          <p:nvSpPr>
            <p:cNvPr id="491" name="Ordinateur"/>
            <p:cNvSpPr/>
            <p:nvPr/>
          </p:nvSpPr>
          <p:spPr>
            <a:xfrm>
              <a:off x="4076105" y="205018"/>
              <a:ext cx="1251124" cy="1009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99" name="Grouper"/>
          <p:cNvGrpSpPr/>
          <p:nvPr/>
        </p:nvGrpSpPr>
        <p:grpSpPr>
          <a:xfrm>
            <a:off x="15383274" y="8002523"/>
            <a:ext cx="7870026" cy="2130554"/>
            <a:chOff x="0" y="0"/>
            <a:chExt cx="7870024" cy="2130553"/>
          </a:xfrm>
        </p:grpSpPr>
        <p:grpSp>
          <p:nvGrpSpPr>
            <p:cNvPr id="495" name="Grouper"/>
            <p:cNvGrpSpPr/>
            <p:nvPr/>
          </p:nvGrpSpPr>
          <p:grpSpPr>
            <a:xfrm>
              <a:off x="0" y="0"/>
              <a:ext cx="7870025" cy="2130554"/>
              <a:chOff x="0" y="0"/>
              <a:chExt cx="7870024" cy="2130553"/>
            </a:xfrm>
          </p:grpSpPr>
          <p:sp>
            <p:nvSpPr>
              <p:cNvPr id="493" name="Rectangle"/>
              <p:cNvSpPr/>
              <p:nvPr/>
            </p:nvSpPr>
            <p:spPr>
              <a:xfrm>
                <a:off x="0" y="0"/>
                <a:ext cx="7870025" cy="2130554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494" name="Ce qu’il y a derrière la carte"/>
              <p:cNvSpPr txBox="1"/>
              <p:nvPr/>
            </p:nvSpPr>
            <p:spPr>
              <a:xfrm>
                <a:off x="361748" y="173686"/>
                <a:ext cx="7146528" cy="1783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Ce qu’il y a derrière la carte</a:t>
                </a:r>
              </a:p>
            </p:txBody>
          </p:sp>
        </p:grpSp>
        <p:sp>
          <p:nvSpPr>
            <p:cNvPr id="496" name="Pièces de monnaie"/>
            <p:cNvSpPr/>
            <p:nvPr/>
          </p:nvSpPr>
          <p:spPr>
            <a:xfrm>
              <a:off x="2725424" y="954925"/>
              <a:ext cx="918744" cy="92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97" name="Engrenage"/>
            <p:cNvSpPr/>
            <p:nvPr/>
          </p:nvSpPr>
          <p:spPr>
            <a:xfrm>
              <a:off x="3857029" y="956066"/>
              <a:ext cx="812263" cy="8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98" name="Engrenage"/>
            <p:cNvSpPr/>
            <p:nvPr/>
          </p:nvSpPr>
          <p:spPr>
            <a:xfrm>
              <a:off x="4698776" y="1214140"/>
              <a:ext cx="554717" cy="554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505" name="Grouper"/>
          <p:cNvGrpSpPr/>
          <p:nvPr/>
        </p:nvGrpSpPr>
        <p:grpSpPr>
          <a:xfrm>
            <a:off x="1159274" y="5665841"/>
            <a:ext cx="7525078" cy="1608277"/>
            <a:chOff x="0" y="0"/>
            <a:chExt cx="7525076" cy="1608275"/>
          </a:xfrm>
        </p:grpSpPr>
        <p:grpSp>
          <p:nvGrpSpPr>
            <p:cNvPr id="502" name="Grouper"/>
            <p:cNvGrpSpPr/>
            <p:nvPr/>
          </p:nvGrpSpPr>
          <p:grpSpPr>
            <a:xfrm>
              <a:off x="0" y="0"/>
              <a:ext cx="7525077" cy="1608276"/>
              <a:chOff x="0" y="0"/>
              <a:chExt cx="7525076" cy="1608275"/>
            </a:xfrm>
          </p:grpSpPr>
          <p:sp>
            <p:nvSpPr>
              <p:cNvPr id="500" name="Rectangle"/>
              <p:cNvSpPr/>
              <p:nvPr/>
            </p:nvSpPr>
            <p:spPr>
              <a:xfrm>
                <a:off x="0" y="0"/>
                <a:ext cx="7525077" cy="1608276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01" name="Les usages de la cartographie"/>
              <p:cNvSpPr txBox="1"/>
              <p:nvPr/>
            </p:nvSpPr>
            <p:spPr>
              <a:xfrm>
                <a:off x="345892" y="131109"/>
                <a:ext cx="6833292" cy="13460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Les usages de la cartographie</a:t>
                </a:r>
              </a:p>
            </p:txBody>
          </p:sp>
        </p:grpSp>
        <p:sp>
          <p:nvSpPr>
            <p:cNvPr id="503" name="Locomotive Diesel"/>
            <p:cNvSpPr/>
            <p:nvPr/>
          </p:nvSpPr>
          <p:spPr>
            <a:xfrm>
              <a:off x="4081065" y="812726"/>
              <a:ext cx="1332385" cy="42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fill="norm" stroke="1" extrusionOk="0">
                  <a:moveTo>
                    <a:pt x="2690" y="0"/>
                  </a:moveTo>
                  <a:cubicBezTo>
                    <a:pt x="2652" y="0"/>
                    <a:pt x="2627" y="78"/>
                    <a:pt x="2627" y="194"/>
                  </a:cubicBezTo>
                  <a:lnTo>
                    <a:pt x="2627" y="1651"/>
                  </a:lnTo>
                  <a:cubicBezTo>
                    <a:pt x="2627" y="1768"/>
                    <a:pt x="2602" y="1846"/>
                    <a:pt x="2564" y="1846"/>
                  </a:cubicBezTo>
                  <a:lnTo>
                    <a:pt x="898" y="1846"/>
                  </a:lnTo>
                  <a:cubicBezTo>
                    <a:pt x="860" y="1846"/>
                    <a:pt x="835" y="1923"/>
                    <a:pt x="835" y="2040"/>
                  </a:cubicBezTo>
                  <a:lnTo>
                    <a:pt x="835" y="13502"/>
                  </a:lnTo>
                  <a:cubicBezTo>
                    <a:pt x="835" y="13599"/>
                    <a:pt x="860" y="13697"/>
                    <a:pt x="898" y="13697"/>
                  </a:cubicBezTo>
                  <a:lnTo>
                    <a:pt x="21537" y="13697"/>
                  </a:lnTo>
                  <a:cubicBezTo>
                    <a:pt x="21575" y="13697"/>
                    <a:pt x="21600" y="13619"/>
                    <a:pt x="21600" y="13502"/>
                  </a:cubicBezTo>
                  <a:lnTo>
                    <a:pt x="21600" y="6235"/>
                  </a:lnTo>
                  <a:cubicBezTo>
                    <a:pt x="21600" y="6119"/>
                    <a:pt x="21575" y="6041"/>
                    <a:pt x="21537" y="6041"/>
                  </a:cubicBezTo>
                  <a:lnTo>
                    <a:pt x="21354" y="6041"/>
                  </a:lnTo>
                  <a:cubicBezTo>
                    <a:pt x="21317" y="6041"/>
                    <a:pt x="21291" y="6119"/>
                    <a:pt x="21291" y="6235"/>
                  </a:cubicBezTo>
                  <a:lnTo>
                    <a:pt x="21291" y="10782"/>
                  </a:lnTo>
                  <a:cubicBezTo>
                    <a:pt x="21291" y="10899"/>
                    <a:pt x="21266" y="10977"/>
                    <a:pt x="21229" y="10977"/>
                  </a:cubicBezTo>
                  <a:lnTo>
                    <a:pt x="20674" y="10977"/>
                  </a:lnTo>
                  <a:cubicBezTo>
                    <a:pt x="20643" y="10977"/>
                    <a:pt x="20618" y="10898"/>
                    <a:pt x="20612" y="10801"/>
                  </a:cubicBezTo>
                  <a:lnTo>
                    <a:pt x="20386" y="5883"/>
                  </a:lnTo>
                  <a:cubicBezTo>
                    <a:pt x="20354" y="5261"/>
                    <a:pt x="20178" y="4796"/>
                    <a:pt x="19977" y="4796"/>
                  </a:cubicBezTo>
                  <a:lnTo>
                    <a:pt x="19079" y="4796"/>
                  </a:lnTo>
                  <a:cubicBezTo>
                    <a:pt x="19041" y="4796"/>
                    <a:pt x="19016" y="4719"/>
                    <a:pt x="19016" y="4602"/>
                  </a:cubicBezTo>
                  <a:lnTo>
                    <a:pt x="19016" y="2040"/>
                  </a:lnTo>
                  <a:cubicBezTo>
                    <a:pt x="19016" y="1923"/>
                    <a:pt x="19041" y="1846"/>
                    <a:pt x="19079" y="1846"/>
                  </a:cubicBezTo>
                  <a:lnTo>
                    <a:pt x="19505" y="1846"/>
                  </a:lnTo>
                  <a:cubicBezTo>
                    <a:pt x="19543" y="1846"/>
                    <a:pt x="19568" y="1768"/>
                    <a:pt x="19568" y="1651"/>
                  </a:cubicBezTo>
                  <a:lnTo>
                    <a:pt x="19568" y="194"/>
                  </a:lnTo>
                  <a:cubicBezTo>
                    <a:pt x="19568" y="78"/>
                    <a:pt x="19543" y="0"/>
                    <a:pt x="19505" y="0"/>
                  </a:cubicBezTo>
                  <a:lnTo>
                    <a:pt x="14903" y="0"/>
                  </a:lnTo>
                  <a:cubicBezTo>
                    <a:pt x="14865" y="0"/>
                    <a:pt x="14840" y="78"/>
                    <a:pt x="14840" y="194"/>
                  </a:cubicBezTo>
                  <a:lnTo>
                    <a:pt x="14840" y="1651"/>
                  </a:lnTo>
                  <a:cubicBezTo>
                    <a:pt x="14840" y="1768"/>
                    <a:pt x="14815" y="1846"/>
                    <a:pt x="14777" y="1846"/>
                  </a:cubicBezTo>
                  <a:lnTo>
                    <a:pt x="10607" y="1846"/>
                  </a:lnTo>
                  <a:cubicBezTo>
                    <a:pt x="10570" y="1846"/>
                    <a:pt x="10545" y="1768"/>
                    <a:pt x="10545" y="1651"/>
                  </a:cubicBezTo>
                  <a:lnTo>
                    <a:pt x="10545" y="194"/>
                  </a:lnTo>
                  <a:cubicBezTo>
                    <a:pt x="10545" y="78"/>
                    <a:pt x="10519" y="0"/>
                    <a:pt x="10482" y="0"/>
                  </a:cubicBezTo>
                  <a:lnTo>
                    <a:pt x="2690" y="0"/>
                  </a:lnTo>
                  <a:close/>
                  <a:moveTo>
                    <a:pt x="16461" y="1821"/>
                  </a:moveTo>
                  <a:lnTo>
                    <a:pt x="17387" y="1821"/>
                  </a:lnTo>
                  <a:cubicBezTo>
                    <a:pt x="17494" y="1821"/>
                    <a:pt x="17576" y="2074"/>
                    <a:pt x="17576" y="2404"/>
                  </a:cubicBezTo>
                  <a:lnTo>
                    <a:pt x="17576" y="5264"/>
                  </a:lnTo>
                  <a:cubicBezTo>
                    <a:pt x="17576" y="5594"/>
                    <a:pt x="17494" y="5847"/>
                    <a:pt x="17387" y="5847"/>
                  </a:cubicBezTo>
                  <a:lnTo>
                    <a:pt x="16461" y="5847"/>
                  </a:lnTo>
                  <a:cubicBezTo>
                    <a:pt x="16354" y="5847"/>
                    <a:pt x="16273" y="5594"/>
                    <a:pt x="16273" y="5264"/>
                  </a:cubicBezTo>
                  <a:lnTo>
                    <a:pt x="16273" y="2404"/>
                  </a:lnTo>
                  <a:cubicBezTo>
                    <a:pt x="16273" y="2074"/>
                    <a:pt x="16354" y="1821"/>
                    <a:pt x="16461" y="1821"/>
                  </a:cubicBezTo>
                  <a:close/>
                  <a:moveTo>
                    <a:pt x="63" y="14510"/>
                  </a:moveTo>
                  <a:cubicBezTo>
                    <a:pt x="31" y="14491"/>
                    <a:pt x="0" y="14570"/>
                    <a:pt x="0" y="14686"/>
                  </a:cubicBezTo>
                  <a:lnTo>
                    <a:pt x="0" y="19233"/>
                  </a:lnTo>
                  <a:cubicBezTo>
                    <a:pt x="0" y="19350"/>
                    <a:pt x="25" y="19428"/>
                    <a:pt x="63" y="19428"/>
                  </a:cubicBezTo>
                  <a:lnTo>
                    <a:pt x="766" y="19428"/>
                  </a:lnTo>
                  <a:cubicBezTo>
                    <a:pt x="804" y="19428"/>
                    <a:pt x="829" y="19350"/>
                    <a:pt x="829" y="19233"/>
                  </a:cubicBezTo>
                  <a:lnTo>
                    <a:pt x="829" y="16435"/>
                  </a:lnTo>
                  <a:cubicBezTo>
                    <a:pt x="829" y="16318"/>
                    <a:pt x="854" y="16240"/>
                    <a:pt x="892" y="16240"/>
                  </a:cubicBezTo>
                  <a:lnTo>
                    <a:pt x="1590" y="16240"/>
                  </a:lnTo>
                  <a:cubicBezTo>
                    <a:pt x="1627" y="16240"/>
                    <a:pt x="1653" y="16318"/>
                    <a:pt x="1653" y="16435"/>
                  </a:cubicBezTo>
                  <a:lnTo>
                    <a:pt x="1653" y="19173"/>
                  </a:lnTo>
                  <a:cubicBezTo>
                    <a:pt x="1653" y="19289"/>
                    <a:pt x="1684" y="19367"/>
                    <a:pt x="1716" y="19367"/>
                  </a:cubicBezTo>
                  <a:cubicBezTo>
                    <a:pt x="2237" y="19367"/>
                    <a:pt x="2748" y="19367"/>
                    <a:pt x="3244" y="19367"/>
                  </a:cubicBezTo>
                  <a:cubicBezTo>
                    <a:pt x="3269" y="19367"/>
                    <a:pt x="3295" y="19329"/>
                    <a:pt x="3301" y="19252"/>
                  </a:cubicBezTo>
                  <a:lnTo>
                    <a:pt x="3527" y="17540"/>
                  </a:lnTo>
                  <a:cubicBezTo>
                    <a:pt x="3634" y="16762"/>
                    <a:pt x="3880" y="16240"/>
                    <a:pt x="4150" y="16240"/>
                  </a:cubicBezTo>
                  <a:lnTo>
                    <a:pt x="7037" y="16240"/>
                  </a:lnTo>
                  <a:cubicBezTo>
                    <a:pt x="7314" y="16240"/>
                    <a:pt x="7557" y="16743"/>
                    <a:pt x="7658" y="17540"/>
                  </a:cubicBezTo>
                  <a:lnTo>
                    <a:pt x="7886" y="19252"/>
                  </a:lnTo>
                  <a:cubicBezTo>
                    <a:pt x="7898" y="19329"/>
                    <a:pt x="7916" y="19367"/>
                    <a:pt x="7941" y="19367"/>
                  </a:cubicBezTo>
                  <a:cubicBezTo>
                    <a:pt x="10972" y="19367"/>
                    <a:pt x="13249" y="19367"/>
                    <a:pt x="14972" y="19367"/>
                  </a:cubicBezTo>
                  <a:cubicBezTo>
                    <a:pt x="14997" y="19367"/>
                    <a:pt x="15023" y="19329"/>
                    <a:pt x="15029" y="19252"/>
                  </a:cubicBezTo>
                  <a:lnTo>
                    <a:pt x="15255" y="17558"/>
                  </a:lnTo>
                  <a:cubicBezTo>
                    <a:pt x="15362" y="16781"/>
                    <a:pt x="15607" y="16259"/>
                    <a:pt x="15878" y="16259"/>
                  </a:cubicBezTo>
                  <a:lnTo>
                    <a:pt x="18776" y="16259"/>
                  </a:lnTo>
                  <a:cubicBezTo>
                    <a:pt x="19053" y="16259"/>
                    <a:pt x="19299" y="16761"/>
                    <a:pt x="19399" y="17558"/>
                  </a:cubicBezTo>
                  <a:lnTo>
                    <a:pt x="19625" y="19252"/>
                  </a:lnTo>
                  <a:cubicBezTo>
                    <a:pt x="19638" y="19329"/>
                    <a:pt x="19657" y="19367"/>
                    <a:pt x="19682" y="19367"/>
                  </a:cubicBezTo>
                  <a:cubicBezTo>
                    <a:pt x="20783" y="19367"/>
                    <a:pt x="20745" y="19367"/>
                    <a:pt x="21531" y="19367"/>
                  </a:cubicBezTo>
                  <a:cubicBezTo>
                    <a:pt x="21569" y="19367"/>
                    <a:pt x="21594" y="19289"/>
                    <a:pt x="21594" y="19173"/>
                  </a:cubicBezTo>
                  <a:lnTo>
                    <a:pt x="21594" y="14704"/>
                  </a:lnTo>
                  <a:cubicBezTo>
                    <a:pt x="21594" y="14588"/>
                    <a:pt x="21569" y="14510"/>
                    <a:pt x="21531" y="14510"/>
                  </a:cubicBezTo>
                  <a:lnTo>
                    <a:pt x="63" y="14510"/>
                  </a:lnTo>
                  <a:close/>
                  <a:moveTo>
                    <a:pt x="4490" y="17017"/>
                  </a:moveTo>
                  <a:cubicBezTo>
                    <a:pt x="4100" y="17017"/>
                    <a:pt x="3792" y="18046"/>
                    <a:pt x="3836" y="19270"/>
                  </a:cubicBezTo>
                  <a:cubicBezTo>
                    <a:pt x="3867" y="20202"/>
                    <a:pt x="4106" y="20938"/>
                    <a:pt x="4402" y="21055"/>
                  </a:cubicBezTo>
                  <a:cubicBezTo>
                    <a:pt x="4710" y="21171"/>
                    <a:pt x="4981" y="20631"/>
                    <a:pt x="5088" y="19835"/>
                  </a:cubicBezTo>
                  <a:cubicBezTo>
                    <a:pt x="5094" y="19776"/>
                    <a:pt x="5117" y="19719"/>
                    <a:pt x="5143" y="19719"/>
                  </a:cubicBezTo>
                  <a:lnTo>
                    <a:pt x="6054" y="19719"/>
                  </a:lnTo>
                  <a:cubicBezTo>
                    <a:pt x="6080" y="19719"/>
                    <a:pt x="6099" y="19757"/>
                    <a:pt x="6111" y="19835"/>
                  </a:cubicBezTo>
                  <a:cubicBezTo>
                    <a:pt x="6212" y="20573"/>
                    <a:pt x="6444" y="21079"/>
                    <a:pt x="6715" y="21079"/>
                  </a:cubicBezTo>
                  <a:cubicBezTo>
                    <a:pt x="7098" y="21079"/>
                    <a:pt x="7407" y="20045"/>
                    <a:pt x="7363" y="18821"/>
                  </a:cubicBezTo>
                  <a:cubicBezTo>
                    <a:pt x="7332" y="17908"/>
                    <a:pt x="7093" y="17170"/>
                    <a:pt x="6797" y="17054"/>
                  </a:cubicBezTo>
                  <a:cubicBezTo>
                    <a:pt x="6495" y="16937"/>
                    <a:pt x="6218" y="17484"/>
                    <a:pt x="6111" y="18280"/>
                  </a:cubicBezTo>
                  <a:cubicBezTo>
                    <a:pt x="6105" y="18339"/>
                    <a:pt x="6080" y="18396"/>
                    <a:pt x="6054" y="18396"/>
                  </a:cubicBezTo>
                  <a:lnTo>
                    <a:pt x="5143" y="18396"/>
                  </a:lnTo>
                  <a:cubicBezTo>
                    <a:pt x="5117" y="18396"/>
                    <a:pt x="5100" y="18354"/>
                    <a:pt x="5093" y="18238"/>
                  </a:cubicBezTo>
                  <a:cubicBezTo>
                    <a:pt x="4993" y="17519"/>
                    <a:pt x="4761" y="17017"/>
                    <a:pt x="4490" y="17017"/>
                  </a:cubicBezTo>
                  <a:close/>
                  <a:moveTo>
                    <a:pt x="16218" y="17036"/>
                  </a:moveTo>
                  <a:cubicBezTo>
                    <a:pt x="15834" y="17036"/>
                    <a:pt x="15519" y="18064"/>
                    <a:pt x="15563" y="19288"/>
                  </a:cubicBezTo>
                  <a:cubicBezTo>
                    <a:pt x="15595" y="20201"/>
                    <a:pt x="15834" y="20963"/>
                    <a:pt x="16129" y="21079"/>
                  </a:cubicBezTo>
                  <a:cubicBezTo>
                    <a:pt x="16437" y="21196"/>
                    <a:pt x="16708" y="20649"/>
                    <a:pt x="16815" y="19853"/>
                  </a:cubicBezTo>
                  <a:cubicBezTo>
                    <a:pt x="16828" y="19775"/>
                    <a:pt x="16845" y="19737"/>
                    <a:pt x="16870" y="19737"/>
                  </a:cubicBezTo>
                  <a:lnTo>
                    <a:pt x="17782" y="19737"/>
                  </a:lnTo>
                  <a:cubicBezTo>
                    <a:pt x="17807" y="19737"/>
                    <a:pt x="17833" y="19794"/>
                    <a:pt x="17839" y="19853"/>
                  </a:cubicBezTo>
                  <a:cubicBezTo>
                    <a:pt x="17996" y="20980"/>
                    <a:pt x="18475" y="21600"/>
                    <a:pt x="18922" y="20551"/>
                  </a:cubicBezTo>
                  <a:cubicBezTo>
                    <a:pt x="18928" y="20531"/>
                    <a:pt x="18933" y="20534"/>
                    <a:pt x="18933" y="20514"/>
                  </a:cubicBezTo>
                  <a:cubicBezTo>
                    <a:pt x="19330" y="18844"/>
                    <a:pt x="18951" y="17054"/>
                    <a:pt x="18442" y="17054"/>
                  </a:cubicBezTo>
                  <a:cubicBezTo>
                    <a:pt x="18172" y="17054"/>
                    <a:pt x="17939" y="17561"/>
                    <a:pt x="17839" y="18280"/>
                  </a:cubicBezTo>
                  <a:cubicBezTo>
                    <a:pt x="17826" y="18358"/>
                    <a:pt x="17807" y="18396"/>
                    <a:pt x="17782" y="18396"/>
                  </a:cubicBezTo>
                  <a:lnTo>
                    <a:pt x="16870" y="18396"/>
                  </a:lnTo>
                  <a:cubicBezTo>
                    <a:pt x="16845" y="18396"/>
                    <a:pt x="16821" y="18339"/>
                    <a:pt x="16815" y="18280"/>
                  </a:cubicBezTo>
                  <a:cubicBezTo>
                    <a:pt x="16721" y="17542"/>
                    <a:pt x="16488" y="17036"/>
                    <a:pt x="16218" y="17036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4" name="Carte"/>
            <p:cNvSpPr/>
            <p:nvPr/>
          </p:nvSpPr>
          <p:spPr>
            <a:xfrm>
              <a:off x="5653528" y="663632"/>
              <a:ext cx="780748" cy="719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4081"/>
                  </a:lnTo>
                  <a:cubicBezTo>
                    <a:pt x="81" y="14081"/>
                    <a:pt x="167" y="14116"/>
                    <a:pt x="226" y="14181"/>
                  </a:cubicBezTo>
                  <a:cubicBezTo>
                    <a:pt x="286" y="14245"/>
                    <a:pt x="319" y="14334"/>
                    <a:pt x="319" y="14428"/>
                  </a:cubicBezTo>
                  <a:cubicBezTo>
                    <a:pt x="319" y="14522"/>
                    <a:pt x="286" y="14609"/>
                    <a:pt x="226" y="14674"/>
                  </a:cubicBezTo>
                  <a:cubicBezTo>
                    <a:pt x="167" y="14738"/>
                    <a:pt x="87" y="14773"/>
                    <a:pt x="0" y="14773"/>
                  </a:cubicBezTo>
                  <a:lnTo>
                    <a:pt x="0" y="19100"/>
                  </a:lnTo>
                  <a:lnTo>
                    <a:pt x="4921" y="21600"/>
                  </a:lnTo>
                  <a:lnTo>
                    <a:pt x="4921" y="17268"/>
                  </a:lnTo>
                  <a:cubicBezTo>
                    <a:pt x="4840" y="17268"/>
                    <a:pt x="4754" y="17233"/>
                    <a:pt x="4695" y="17168"/>
                  </a:cubicBezTo>
                  <a:cubicBezTo>
                    <a:pt x="4635" y="17104"/>
                    <a:pt x="4602" y="17017"/>
                    <a:pt x="4602" y="16923"/>
                  </a:cubicBezTo>
                  <a:cubicBezTo>
                    <a:pt x="4602" y="16835"/>
                    <a:pt x="4635" y="16740"/>
                    <a:pt x="4695" y="16675"/>
                  </a:cubicBezTo>
                  <a:cubicBezTo>
                    <a:pt x="4754" y="16611"/>
                    <a:pt x="4835" y="16576"/>
                    <a:pt x="4921" y="16576"/>
                  </a:cubicBezTo>
                  <a:lnTo>
                    <a:pt x="4921" y="2500"/>
                  </a:lnTo>
                  <a:lnTo>
                    <a:pt x="0" y="0"/>
                  </a:lnTo>
                  <a:close/>
                  <a:moveTo>
                    <a:pt x="11124" y="0"/>
                  </a:moveTo>
                  <a:lnTo>
                    <a:pt x="11124" y="7161"/>
                  </a:lnTo>
                  <a:cubicBezTo>
                    <a:pt x="11205" y="7161"/>
                    <a:pt x="11292" y="7195"/>
                    <a:pt x="11352" y="7260"/>
                  </a:cubicBezTo>
                  <a:cubicBezTo>
                    <a:pt x="11411" y="7324"/>
                    <a:pt x="11443" y="7414"/>
                    <a:pt x="11443" y="7508"/>
                  </a:cubicBezTo>
                  <a:cubicBezTo>
                    <a:pt x="11443" y="7596"/>
                    <a:pt x="11411" y="7689"/>
                    <a:pt x="11352" y="7753"/>
                  </a:cubicBezTo>
                  <a:cubicBezTo>
                    <a:pt x="11292" y="7818"/>
                    <a:pt x="11210" y="7854"/>
                    <a:pt x="11124" y="7854"/>
                  </a:cubicBezTo>
                  <a:lnTo>
                    <a:pt x="11124" y="19100"/>
                  </a:lnTo>
                  <a:lnTo>
                    <a:pt x="16045" y="21600"/>
                  </a:lnTo>
                  <a:lnTo>
                    <a:pt x="16045" y="13183"/>
                  </a:lnTo>
                  <a:cubicBezTo>
                    <a:pt x="15958" y="13183"/>
                    <a:pt x="15878" y="13148"/>
                    <a:pt x="15818" y="13084"/>
                  </a:cubicBezTo>
                  <a:cubicBezTo>
                    <a:pt x="15759" y="13019"/>
                    <a:pt x="15727" y="12930"/>
                    <a:pt x="15727" y="12836"/>
                  </a:cubicBezTo>
                  <a:cubicBezTo>
                    <a:pt x="15727" y="12742"/>
                    <a:pt x="15759" y="12655"/>
                    <a:pt x="15818" y="12590"/>
                  </a:cubicBezTo>
                  <a:cubicBezTo>
                    <a:pt x="15878" y="12526"/>
                    <a:pt x="15958" y="12491"/>
                    <a:pt x="16045" y="12491"/>
                  </a:cubicBezTo>
                  <a:lnTo>
                    <a:pt x="16045" y="2500"/>
                  </a:lnTo>
                  <a:lnTo>
                    <a:pt x="11124" y="0"/>
                  </a:lnTo>
                  <a:close/>
                  <a:moveTo>
                    <a:pt x="21600" y="0"/>
                  </a:moveTo>
                  <a:lnTo>
                    <a:pt x="16679" y="2500"/>
                  </a:lnTo>
                  <a:lnTo>
                    <a:pt x="16679" y="12491"/>
                  </a:lnTo>
                  <a:cubicBezTo>
                    <a:pt x="16760" y="12491"/>
                    <a:pt x="16846" y="12526"/>
                    <a:pt x="16905" y="12590"/>
                  </a:cubicBezTo>
                  <a:cubicBezTo>
                    <a:pt x="16965" y="12655"/>
                    <a:pt x="16998" y="12742"/>
                    <a:pt x="16998" y="12836"/>
                  </a:cubicBezTo>
                  <a:cubicBezTo>
                    <a:pt x="16998" y="12930"/>
                    <a:pt x="16965" y="13019"/>
                    <a:pt x="16905" y="13084"/>
                  </a:cubicBezTo>
                  <a:cubicBezTo>
                    <a:pt x="16846" y="13148"/>
                    <a:pt x="16765" y="13183"/>
                    <a:pt x="16679" y="13183"/>
                  </a:cubicBezTo>
                  <a:lnTo>
                    <a:pt x="16679" y="21600"/>
                  </a:lnTo>
                  <a:lnTo>
                    <a:pt x="21600" y="19100"/>
                  </a:lnTo>
                  <a:lnTo>
                    <a:pt x="21600" y="0"/>
                  </a:lnTo>
                  <a:close/>
                  <a:moveTo>
                    <a:pt x="10487" y="6"/>
                  </a:moveTo>
                  <a:lnTo>
                    <a:pt x="5565" y="2506"/>
                  </a:lnTo>
                  <a:lnTo>
                    <a:pt x="5565" y="16582"/>
                  </a:lnTo>
                  <a:cubicBezTo>
                    <a:pt x="5646" y="16582"/>
                    <a:pt x="5732" y="16616"/>
                    <a:pt x="5792" y="16681"/>
                  </a:cubicBezTo>
                  <a:cubicBezTo>
                    <a:pt x="5851" y="16745"/>
                    <a:pt x="5885" y="16834"/>
                    <a:pt x="5885" y="16928"/>
                  </a:cubicBezTo>
                  <a:cubicBezTo>
                    <a:pt x="5885" y="17022"/>
                    <a:pt x="5851" y="17109"/>
                    <a:pt x="5792" y="17174"/>
                  </a:cubicBezTo>
                  <a:cubicBezTo>
                    <a:pt x="5732" y="17239"/>
                    <a:pt x="5652" y="17275"/>
                    <a:pt x="5565" y="17275"/>
                  </a:cubicBezTo>
                  <a:lnTo>
                    <a:pt x="5565" y="21600"/>
                  </a:lnTo>
                  <a:lnTo>
                    <a:pt x="10487" y="19100"/>
                  </a:lnTo>
                  <a:lnTo>
                    <a:pt x="10487" y="7854"/>
                  </a:lnTo>
                  <a:cubicBezTo>
                    <a:pt x="10405" y="7854"/>
                    <a:pt x="10318" y="7818"/>
                    <a:pt x="10258" y="7753"/>
                  </a:cubicBezTo>
                  <a:cubicBezTo>
                    <a:pt x="10199" y="7689"/>
                    <a:pt x="10167" y="7601"/>
                    <a:pt x="10167" y="7508"/>
                  </a:cubicBezTo>
                  <a:cubicBezTo>
                    <a:pt x="10167" y="7414"/>
                    <a:pt x="10199" y="7324"/>
                    <a:pt x="10258" y="7260"/>
                  </a:cubicBezTo>
                  <a:cubicBezTo>
                    <a:pt x="10318" y="7195"/>
                    <a:pt x="10400" y="7161"/>
                    <a:pt x="10487" y="7161"/>
                  </a:cubicBezTo>
                  <a:lnTo>
                    <a:pt x="10487" y="6"/>
                  </a:lnTo>
                  <a:close/>
                  <a:moveTo>
                    <a:pt x="20010" y="4589"/>
                  </a:moveTo>
                  <a:lnTo>
                    <a:pt x="20691" y="5037"/>
                  </a:lnTo>
                  <a:lnTo>
                    <a:pt x="19853" y="6310"/>
                  </a:lnTo>
                  <a:lnTo>
                    <a:pt x="20691" y="6856"/>
                  </a:lnTo>
                  <a:lnTo>
                    <a:pt x="20010" y="7895"/>
                  </a:lnTo>
                  <a:lnTo>
                    <a:pt x="19171" y="7342"/>
                  </a:lnTo>
                  <a:lnTo>
                    <a:pt x="18333" y="8617"/>
                  </a:lnTo>
                  <a:lnTo>
                    <a:pt x="17652" y="8170"/>
                  </a:lnTo>
                  <a:lnTo>
                    <a:pt x="18490" y="6897"/>
                  </a:lnTo>
                  <a:lnTo>
                    <a:pt x="17652" y="6345"/>
                  </a:lnTo>
                  <a:lnTo>
                    <a:pt x="18333" y="5312"/>
                  </a:lnTo>
                  <a:lnTo>
                    <a:pt x="19171" y="5864"/>
                  </a:lnTo>
                  <a:lnTo>
                    <a:pt x="20010" y="4589"/>
                  </a:lnTo>
                  <a:close/>
                  <a:moveTo>
                    <a:pt x="9653" y="7579"/>
                  </a:moveTo>
                  <a:cubicBezTo>
                    <a:pt x="9778" y="7574"/>
                    <a:pt x="9898" y="7650"/>
                    <a:pt x="9951" y="7777"/>
                  </a:cubicBezTo>
                  <a:cubicBezTo>
                    <a:pt x="10026" y="7947"/>
                    <a:pt x="9956" y="8154"/>
                    <a:pt x="9799" y="8236"/>
                  </a:cubicBezTo>
                  <a:cubicBezTo>
                    <a:pt x="9755" y="8259"/>
                    <a:pt x="9707" y="8271"/>
                    <a:pt x="9663" y="8271"/>
                  </a:cubicBezTo>
                  <a:cubicBezTo>
                    <a:pt x="9544" y="8271"/>
                    <a:pt x="9432" y="8194"/>
                    <a:pt x="9378" y="8071"/>
                  </a:cubicBezTo>
                  <a:cubicBezTo>
                    <a:pt x="9302" y="7900"/>
                    <a:pt x="9371" y="7688"/>
                    <a:pt x="9528" y="7612"/>
                  </a:cubicBezTo>
                  <a:cubicBezTo>
                    <a:pt x="9569" y="7592"/>
                    <a:pt x="9612" y="7581"/>
                    <a:pt x="9653" y="7579"/>
                  </a:cubicBezTo>
                  <a:close/>
                  <a:moveTo>
                    <a:pt x="11955" y="7579"/>
                  </a:moveTo>
                  <a:cubicBezTo>
                    <a:pt x="11996" y="7581"/>
                    <a:pt x="12038" y="7592"/>
                    <a:pt x="12077" y="7612"/>
                  </a:cubicBezTo>
                  <a:cubicBezTo>
                    <a:pt x="12234" y="7688"/>
                    <a:pt x="12303" y="7895"/>
                    <a:pt x="12227" y="8071"/>
                  </a:cubicBezTo>
                  <a:cubicBezTo>
                    <a:pt x="12173" y="8194"/>
                    <a:pt x="12061" y="8271"/>
                    <a:pt x="11942" y="8271"/>
                  </a:cubicBezTo>
                  <a:cubicBezTo>
                    <a:pt x="11898" y="8271"/>
                    <a:pt x="11850" y="8259"/>
                    <a:pt x="11806" y="8236"/>
                  </a:cubicBezTo>
                  <a:cubicBezTo>
                    <a:pt x="11644" y="8154"/>
                    <a:pt x="11579" y="7947"/>
                    <a:pt x="11654" y="7777"/>
                  </a:cubicBezTo>
                  <a:cubicBezTo>
                    <a:pt x="11711" y="7645"/>
                    <a:pt x="11832" y="7572"/>
                    <a:pt x="11955" y="7579"/>
                  </a:cubicBezTo>
                  <a:close/>
                  <a:moveTo>
                    <a:pt x="8832" y="7997"/>
                  </a:moveTo>
                  <a:cubicBezTo>
                    <a:pt x="8957" y="7992"/>
                    <a:pt x="9077" y="8066"/>
                    <a:pt x="9129" y="8194"/>
                  </a:cubicBezTo>
                  <a:cubicBezTo>
                    <a:pt x="9205" y="8364"/>
                    <a:pt x="9140" y="8570"/>
                    <a:pt x="8977" y="8652"/>
                  </a:cubicBezTo>
                  <a:cubicBezTo>
                    <a:pt x="8934" y="8676"/>
                    <a:pt x="8885" y="8687"/>
                    <a:pt x="8842" y="8687"/>
                  </a:cubicBezTo>
                  <a:cubicBezTo>
                    <a:pt x="8723" y="8687"/>
                    <a:pt x="8609" y="8610"/>
                    <a:pt x="8555" y="8487"/>
                  </a:cubicBezTo>
                  <a:cubicBezTo>
                    <a:pt x="8479" y="8311"/>
                    <a:pt x="8550" y="8107"/>
                    <a:pt x="8707" y="8030"/>
                  </a:cubicBezTo>
                  <a:cubicBezTo>
                    <a:pt x="8747" y="8010"/>
                    <a:pt x="8790" y="7999"/>
                    <a:pt x="8832" y="7997"/>
                  </a:cubicBezTo>
                  <a:close/>
                  <a:moveTo>
                    <a:pt x="12776" y="7997"/>
                  </a:moveTo>
                  <a:cubicBezTo>
                    <a:pt x="12817" y="7999"/>
                    <a:pt x="12859" y="8010"/>
                    <a:pt x="12898" y="8030"/>
                  </a:cubicBezTo>
                  <a:cubicBezTo>
                    <a:pt x="13055" y="8107"/>
                    <a:pt x="13126" y="8311"/>
                    <a:pt x="13050" y="8487"/>
                  </a:cubicBezTo>
                  <a:cubicBezTo>
                    <a:pt x="12996" y="8610"/>
                    <a:pt x="12882" y="8687"/>
                    <a:pt x="12763" y="8687"/>
                  </a:cubicBezTo>
                  <a:cubicBezTo>
                    <a:pt x="12720" y="8687"/>
                    <a:pt x="12671" y="8676"/>
                    <a:pt x="12628" y="8652"/>
                  </a:cubicBezTo>
                  <a:cubicBezTo>
                    <a:pt x="12471" y="8570"/>
                    <a:pt x="12400" y="8364"/>
                    <a:pt x="12476" y="8194"/>
                  </a:cubicBezTo>
                  <a:cubicBezTo>
                    <a:pt x="12532" y="8066"/>
                    <a:pt x="12654" y="7992"/>
                    <a:pt x="12776" y="7997"/>
                  </a:cubicBezTo>
                  <a:close/>
                  <a:moveTo>
                    <a:pt x="8021" y="8404"/>
                  </a:moveTo>
                  <a:cubicBezTo>
                    <a:pt x="8107" y="8404"/>
                    <a:pt x="8188" y="8441"/>
                    <a:pt x="8247" y="8505"/>
                  </a:cubicBezTo>
                  <a:cubicBezTo>
                    <a:pt x="8307" y="8570"/>
                    <a:pt x="8338" y="8657"/>
                    <a:pt x="8339" y="8751"/>
                  </a:cubicBezTo>
                  <a:cubicBezTo>
                    <a:pt x="8339" y="8845"/>
                    <a:pt x="8307" y="8934"/>
                    <a:pt x="8247" y="8999"/>
                  </a:cubicBezTo>
                  <a:cubicBezTo>
                    <a:pt x="8188" y="9063"/>
                    <a:pt x="8107" y="9098"/>
                    <a:pt x="8021" y="9098"/>
                  </a:cubicBezTo>
                  <a:cubicBezTo>
                    <a:pt x="7934" y="9098"/>
                    <a:pt x="7852" y="9063"/>
                    <a:pt x="7793" y="8999"/>
                  </a:cubicBezTo>
                  <a:cubicBezTo>
                    <a:pt x="7733" y="8934"/>
                    <a:pt x="7701" y="8845"/>
                    <a:pt x="7701" y="8751"/>
                  </a:cubicBezTo>
                  <a:cubicBezTo>
                    <a:pt x="7701" y="8657"/>
                    <a:pt x="7733" y="8570"/>
                    <a:pt x="7793" y="8505"/>
                  </a:cubicBezTo>
                  <a:cubicBezTo>
                    <a:pt x="7852" y="8441"/>
                    <a:pt x="7934" y="8404"/>
                    <a:pt x="8021" y="8404"/>
                  </a:cubicBezTo>
                  <a:close/>
                  <a:moveTo>
                    <a:pt x="13579" y="8404"/>
                  </a:moveTo>
                  <a:cubicBezTo>
                    <a:pt x="13660" y="8404"/>
                    <a:pt x="13748" y="8441"/>
                    <a:pt x="13807" y="8505"/>
                  </a:cubicBezTo>
                  <a:cubicBezTo>
                    <a:pt x="13867" y="8570"/>
                    <a:pt x="13899" y="8657"/>
                    <a:pt x="13899" y="8751"/>
                  </a:cubicBezTo>
                  <a:cubicBezTo>
                    <a:pt x="13899" y="8845"/>
                    <a:pt x="13867" y="8934"/>
                    <a:pt x="13807" y="8999"/>
                  </a:cubicBezTo>
                  <a:cubicBezTo>
                    <a:pt x="13748" y="9063"/>
                    <a:pt x="13666" y="9098"/>
                    <a:pt x="13579" y="9098"/>
                  </a:cubicBezTo>
                  <a:cubicBezTo>
                    <a:pt x="13493" y="9098"/>
                    <a:pt x="13412" y="9063"/>
                    <a:pt x="13353" y="8999"/>
                  </a:cubicBezTo>
                  <a:cubicBezTo>
                    <a:pt x="13293" y="8934"/>
                    <a:pt x="13260" y="8845"/>
                    <a:pt x="13260" y="8751"/>
                  </a:cubicBezTo>
                  <a:cubicBezTo>
                    <a:pt x="13260" y="8657"/>
                    <a:pt x="13293" y="8570"/>
                    <a:pt x="13353" y="8505"/>
                  </a:cubicBezTo>
                  <a:cubicBezTo>
                    <a:pt x="13412" y="8441"/>
                    <a:pt x="13493" y="8404"/>
                    <a:pt x="13579" y="8404"/>
                  </a:cubicBezTo>
                  <a:close/>
                  <a:moveTo>
                    <a:pt x="19139" y="8404"/>
                  </a:moveTo>
                  <a:cubicBezTo>
                    <a:pt x="19226" y="8404"/>
                    <a:pt x="19306" y="8441"/>
                    <a:pt x="19366" y="8505"/>
                  </a:cubicBezTo>
                  <a:cubicBezTo>
                    <a:pt x="19425" y="8570"/>
                    <a:pt x="19459" y="8657"/>
                    <a:pt x="19459" y="8751"/>
                  </a:cubicBezTo>
                  <a:cubicBezTo>
                    <a:pt x="19459" y="8845"/>
                    <a:pt x="19425" y="8934"/>
                    <a:pt x="19366" y="8999"/>
                  </a:cubicBezTo>
                  <a:cubicBezTo>
                    <a:pt x="19306" y="9063"/>
                    <a:pt x="19226" y="9098"/>
                    <a:pt x="19139" y="9098"/>
                  </a:cubicBezTo>
                  <a:cubicBezTo>
                    <a:pt x="19053" y="9098"/>
                    <a:pt x="18971" y="9063"/>
                    <a:pt x="18911" y="8999"/>
                  </a:cubicBezTo>
                  <a:cubicBezTo>
                    <a:pt x="18852" y="8934"/>
                    <a:pt x="18820" y="8845"/>
                    <a:pt x="18820" y="8751"/>
                  </a:cubicBezTo>
                  <a:cubicBezTo>
                    <a:pt x="18820" y="8657"/>
                    <a:pt x="18852" y="8570"/>
                    <a:pt x="18911" y="8505"/>
                  </a:cubicBezTo>
                  <a:cubicBezTo>
                    <a:pt x="18971" y="8441"/>
                    <a:pt x="19053" y="8404"/>
                    <a:pt x="19139" y="8404"/>
                  </a:cubicBezTo>
                  <a:close/>
                  <a:moveTo>
                    <a:pt x="13584" y="9351"/>
                  </a:moveTo>
                  <a:cubicBezTo>
                    <a:pt x="13763" y="9351"/>
                    <a:pt x="13904" y="9502"/>
                    <a:pt x="13904" y="9696"/>
                  </a:cubicBezTo>
                  <a:cubicBezTo>
                    <a:pt x="13898" y="9889"/>
                    <a:pt x="13757" y="10042"/>
                    <a:pt x="13584" y="10042"/>
                  </a:cubicBezTo>
                  <a:cubicBezTo>
                    <a:pt x="13411" y="10042"/>
                    <a:pt x="13267" y="9889"/>
                    <a:pt x="13267" y="9696"/>
                  </a:cubicBezTo>
                  <a:cubicBezTo>
                    <a:pt x="13267" y="9502"/>
                    <a:pt x="13406" y="9351"/>
                    <a:pt x="13584" y="9351"/>
                  </a:cubicBezTo>
                  <a:close/>
                  <a:moveTo>
                    <a:pt x="19144" y="9351"/>
                  </a:moveTo>
                  <a:cubicBezTo>
                    <a:pt x="19323" y="9351"/>
                    <a:pt x="19464" y="9502"/>
                    <a:pt x="19464" y="9696"/>
                  </a:cubicBezTo>
                  <a:cubicBezTo>
                    <a:pt x="19458" y="9889"/>
                    <a:pt x="19317" y="10042"/>
                    <a:pt x="19144" y="10042"/>
                  </a:cubicBezTo>
                  <a:cubicBezTo>
                    <a:pt x="18971" y="10042"/>
                    <a:pt x="18825" y="9889"/>
                    <a:pt x="18825" y="9696"/>
                  </a:cubicBezTo>
                  <a:cubicBezTo>
                    <a:pt x="18825" y="9502"/>
                    <a:pt x="18966" y="9351"/>
                    <a:pt x="19144" y="9351"/>
                  </a:cubicBezTo>
                  <a:close/>
                  <a:moveTo>
                    <a:pt x="8021" y="9562"/>
                  </a:moveTo>
                  <a:cubicBezTo>
                    <a:pt x="8194" y="9562"/>
                    <a:pt x="8338" y="9715"/>
                    <a:pt x="8339" y="9909"/>
                  </a:cubicBezTo>
                  <a:cubicBezTo>
                    <a:pt x="8339" y="10102"/>
                    <a:pt x="8199" y="10253"/>
                    <a:pt x="8021" y="10253"/>
                  </a:cubicBezTo>
                  <a:cubicBezTo>
                    <a:pt x="7842" y="10253"/>
                    <a:pt x="7701" y="10102"/>
                    <a:pt x="7701" y="9909"/>
                  </a:cubicBezTo>
                  <a:cubicBezTo>
                    <a:pt x="7701" y="9721"/>
                    <a:pt x="7842" y="9562"/>
                    <a:pt x="8021" y="9562"/>
                  </a:cubicBezTo>
                  <a:close/>
                  <a:moveTo>
                    <a:pt x="13584" y="10296"/>
                  </a:moveTo>
                  <a:cubicBezTo>
                    <a:pt x="13763" y="10296"/>
                    <a:pt x="13904" y="10449"/>
                    <a:pt x="13904" y="10642"/>
                  </a:cubicBezTo>
                  <a:cubicBezTo>
                    <a:pt x="13898" y="10836"/>
                    <a:pt x="13757" y="10987"/>
                    <a:pt x="13584" y="10987"/>
                  </a:cubicBezTo>
                  <a:cubicBezTo>
                    <a:pt x="13411" y="10987"/>
                    <a:pt x="13267" y="10836"/>
                    <a:pt x="13267" y="10642"/>
                  </a:cubicBezTo>
                  <a:cubicBezTo>
                    <a:pt x="13267" y="10454"/>
                    <a:pt x="13406" y="10296"/>
                    <a:pt x="13584" y="10296"/>
                  </a:cubicBezTo>
                  <a:close/>
                  <a:moveTo>
                    <a:pt x="19144" y="10296"/>
                  </a:moveTo>
                  <a:cubicBezTo>
                    <a:pt x="19323" y="10296"/>
                    <a:pt x="19464" y="10449"/>
                    <a:pt x="19464" y="10642"/>
                  </a:cubicBezTo>
                  <a:cubicBezTo>
                    <a:pt x="19458" y="10836"/>
                    <a:pt x="19317" y="10987"/>
                    <a:pt x="19144" y="10987"/>
                  </a:cubicBezTo>
                  <a:cubicBezTo>
                    <a:pt x="18971" y="10987"/>
                    <a:pt x="18825" y="10836"/>
                    <a:pt x="18825" y="10642"/>
                  </a:cubicBezTo>
                  <a:cubicBezTo>
                    <a:pt x="18825" y="10454"/>
                    <a:pt x="18966" y="10296"/>
                    <a:pt x="19144" y="10296"/>
                  </a:cubicBezTo>
                  <a:close/>
                  <a:moveTo>
                    <a:pt x="8021" y="10717"/>
                  </a:moveTo>
                  <a:cubicBezTo>
                    <a:pt x="8194" y="10717"/>
                    <a:pt x="8338" y="10870"/>
                    <a:pt x="8339" y="11064"/>
                  </a:cubicBezTo>
                  <a:cubicBezTo>
                    <a:pt x="8339" y="11252"/>
                    <a:pt x="8199" y="11411"/>
                    <a:pt x="8021" y="11411"/>
                  </a:cubicBezTo>
                  <a:cubicBezTo>
                    <a:pt x="7842" y="11411"/>
                    <a:pt x="7701" y="11258"/>
                    <a:pt x="7701" y="11064"/>
                  </a:cubicBezTo>
                  <a:cubicBezTo>
                    <a:pt x="7701" y="10876"/>
                    <a:pt x="7842" y="10717"/>
                    <a:pt x="8021" y="10717"/>
                  </a:cubicBezTo>
                  <a:close/>
                  <a:moveTo>
                    <a:pt x="13579" y="11240"/>
                  </a:moveTo>
                  <a:cubicBezTo>
                    <a:pt x="13660" y="11240"/>
                    <a:pt x="13748" y="11275"/>
                    <a:pt x="13807" y="11339"/>
                  </a:cubicBezTo>
                  <a:cubicBezTo>
                    <a:pt x="13867" y="11404"/>
                    <a:pt x="13899" y="11493"/>
                    <a:pt x="13899" y="11587"/>
                  </a:cubicBezTo>
                  <a:cubicBezTo>
                    <a:pt x="13899" y="11681"/>
                    <a:pt x="13867" y="11768"/>
                    <a:pt x="13807" y="11833"/>
                  </a:cubicBezTo>
                  <a:cubicBezTo>
                    <a:pt x="13748" y="11897"/>
                    <a:pt x="13666" y="11934"/>
                    <a:pt x="13579" y="11934"/>
                  </a:cubicBezTo>
                  <a:cubicBezTo>
                    <a:pt x="13493" y="11934"/>
                    <a:pt x="13412" y="11897"/>
                    <a:pt x="13353" y="11833"/>
                  </a:cubicBezTo>
                  <a:cubicBezTo>
                    <a:pt x="13293" y="11768"/>
                    <a:pt x="13260" y="11681"/>
                    <a:pt x="13260" y="11587"/>
                  </a:cubicBezTo>
                  <a:cubicBezTo>
                    <a:pt x="13260" y="11493"/>
                    <a:pt x="13293" y="11404"/>
                    <a:pt x="13353" y="11339"/>
                  </a:cubicBezTo>
                  <a:cubicBezTo>
                    <a:pt x="13412" y="11275"/>
                    <a:pt x="13493" y="11240"/>
                    <a:pt x="13579" y="11240"/>
                  </a:cubicBezTo>
                  <a:close/>
                  <a:moveTo>
                    <a:pt x="19139" y="11240"/>
                  </a:moveTo>
                  <a:cubicBezTo>
                    <a:pt x="19226" y="11240"/>
                    <a:pt x="19306" y="11275"/>
                    <a:pt x="19366" y="11339"/>
                  </a:cubicBezTo>
                  <a:cubicBezTo>
                    <a:pt x="19425" y="11404"/>
                    <a:pt x="19459" y="11493"/>
                    <a:pt x="19459" y="11587"/>
                  </a:cubicBezTo>
                  <a:cubicBezTo>
                    <a:pt x="19459" y="11681"/>
                    <a:pt x="19425" y="11768"/>
                    <a:pt x="19366" y="11833"/>
                  </a:cubicBezTo>
                  <a:cubicBezTo>
                    <a:pt x="19306" y="11897"/>
                    <a:pt x="19226" y="11934"/>
                    <a:pt x="19139" y="11934"/>
                  </a:cubicBezTo>
                  <a:cubicBezTo>
                    <a:pt x="19053" y="11934"/>
                    <a:pt x="18971" y="11897"/>
                    <a:pt x="18911" y="11833"/>
                  </a:cubicBezTo>
                  <a:cubicBezTo>
                    <a:pt x="18852" y="11768"/>
                    <a:pt x="18820" y="11681"/>
                    <a:pt x="18820" y="11587"/>
                  </a:cubicBezTo>
                  <a:cubicBezTo>
                    <a:pt x="18820" y="11493"/>
                    <a:pt x="18852" y="11404"/>
                    <a:pt x="18911" y="11339"/>
                  </a:cubicBezTo>
                  <a:cubicBezTo>
                    <a:pt x="18971" y="11275"/>
                    <a:pt x="19053" y="11240"/>
                    <a:pt x="19139" y="11240"/>
                  </a:cubicBezTo>
                  <a:close/>
                  <a:moveTo>
                    <a:pt x="14421" y="11666"/>
                  </a:moveTo>
                  <a:cubicBezTo>
                    <a:pt x="14462" y="11668"/>
                    <a:pt x="14503" y="11678"/>
                    <a:pt x="14543" y="11699"/>
                  </a:cubicBezTo>
                  <a:cubicBezTo>
                    <a:pt x="14699" y="11775"/>
                    <a:pt x="14763" y="11979"/>
                    <a:pt x="14693" y="12156"/>
                  </a:cubicBezTo>
                  <a:cubicBezTo>
                    <a:pt x="14639" y="12279"/>
                    <a:pt x="14526" y="12355"/>
                    <a:pt x="14407" y="12355"/>
                  </a:cubicBezTo>
                  <a:cubicBezTo>
                    <a:pt x="14364" y="12355"/>
                    <a:pt x="14315" y="12344"/>
                    <a:pt x="14272" y="12321"/>
                  </a:cubicBezTo>
                  <a:cubicBezTo>
                    <a:pt x="14115" y="12238"/>
                    <a:pt x="14044" y="12032"/>
                    <a:pt x="14120" y="11862"/>
                  </a:cubicBezTo>
                  <a:cubicBezTo>
                    <a:pt x="14177" y="11734"/>
                    <a:pt x="14298" y="11661"/>
                    <a:pt x="14421" y="11666"/>
                  </a:cubicBezTo>
                  <a:close/>
                  <a:moveTo>
                    <a:pt x="18311" y="11666"/>
                  </a:moveTo>
                  <a:cubicBezTo>
                    <a:pt x="18436" y="11661"/>
                    <a:pt x="18556" y="11734"/>
                    <a:pt x="18609" y="11862"/>
                  </a:cubicBezTo>
                  <a:cubicBezTo>
                    <a:pt x="18684" y="12032"/>
                    <a:pt x="18615" y="12238"/>
                    <a:pt x="18458" y="12321"/>
                  </a:cubicBezTo>
                  <a:cubicBezTo>
                    <a:pt x="18415" y="12344"/>
                    <a:pt x="18366" y="12355"/>
                    <a:pt x="18323" y="12355"/>
                  </a:cubicBezTo>
                  <a:cubicBezTo>
                    <a:pt x="18204" y="12355"/>
                    <a:pt x="18090" y="12285"/>
                    <a:pt x="18036" y="12156"/>
                  </a:cubicBezTo>
                  <a:cubicBezTo>
                    <a:pt x="17960" y="11979"/>
                    <a:pt x="18031" y="11775"/>
                    <a:pt x="18188" y="11699"/>
                  </a:cubicBezTo>
                  <a:cubicBezTo>
                    <a:pt x="18228" y="11678"/>
                    <a:pt x="18270" y="11668"/>
                    <a:pt x="18311" y="11666"/>
                  </a:cubicBezTo>
                  <a:close/>
                  <a:moveTo>
                    <a:pt x="8021" y="11868"/>
                  </a:moveTo>
                  <a:cubicBezTo>
                    <a:pt x="8194" y="11868"/>
                    <a:pt x="8338" y="12021"/>
                    <a:pt x="8339" y="12214"/>
                  </a:cubicBezTo>
                  <a:cubicBezTo>
                    <a:pt x="8339" y="12408"/>
                    <a:pt x="8199" y="12561"/>
                    <a:pt x="8021" y="12561"/>
                  </a:cubicBezTo>
                  <a:cubicBezTo>
                    <a:pt x="7842" y="12561"/>
                    <a:pt x="7701" y="12408"/>
                    <a:pt x="7701" y="12214"/>
                  </a:cubicBezTo>
                  <a:cubicBezTo>
                    <a:pt x="7701" y="12021"/>
                    <a:pt x="7842" y="11868"/>
                    <a:pt x="8021" y="11868"/>
                  </a:cubicBezTo>
                  <a:close/>
                  <a:moveTo>
                    <a:pt x="17490" y="12077"/>
                  </a:moveTo>
                  <a:cubicBezTo>
                    <a:pt x="17615" y="12071"/>
                    <a:pt x="17735" y="12145"/>
                    <a:pt x="17787" y="12273"/>
                  </a:cubicBezTo>
                  <a:cubicBezTo>
                    <a:pt x="17863" y="12449"/>
                    <a:pt x="17797" y="12655"/>
                    <a:pt x="17635" y="12737"/>
                  </a:cubicBezTo>
                  <a:cubicBezTo>
                    <a:pt x="17592" y="12760"/>
                    <a:pt x="17543" y="12766"/>
                    <a:pt x="17500" y="12766"/>
                  </a:cubicBezTo>
                  <a:cubicBezTo>
                    <a:pt x="17381" y="12766"/>
                    <a:pt x="17269" y="12696"/>
                    <a:pt x="17214" y="12566"/>
                  </a:cubicBezTo>
                  <a:cubicBezTo>
                    <a:pt x="17139" y="12390"/>
                    <a:pt x="17208" y="12186"/>
                    <a:pt x="17365" y="12110"/>
                  </a:cubicBezTo>
                  <a:cubicBezTo>
                    <a:pt x="17405" y="12089"/>
                    <a:pt x="17448" y="12078"/>
                    <a:pt x="17490" y="12077"/>
                  </a:cubicBezTo>
                  <a:close/>
                  <a:moveTo>
                    <a:pt x="15237" y="12088"/>
                  </a:moveTo>
                  <a:cubicBezTo>
                    <a:pt x="15278" y="12090"/>
                    <a:pt x="15320" y="12100"/>
                    <a:pt x="15359" y="12121"/>
                  </a:cubicBezTo>
                  <a:cubicBezTo>
                    <a:pt x="15516" y="12191"/>
                    <a:pt x="15587" y="12396"/>
                    <a:pt x="15511" y="12572"/>
                  </a:cubicBezTo>
                  <a:cubicBezTo>
                    <a:pt x="15457" y="12695"/>
                    <a:pt x="15343" y="12772"/>
                    <a:pt x="15224" y="12772"/>
                  </a:cubicBezTo>
                  <a:cubicBezTo>
                    <a:pt x="15180" y="12772"/>
                    <a:pt x="15132" y="12760"/>
                    <a:pt x="15088" y="12742"/>
                  </a:cubicBezTo>
                  <a:cubicBezTo>
                    <a:pt x="14926" y="12660"/>
                    <a:pt x="14861" y="12456"/>
                    <a:pt x="14936" y="12286"/>
                  </a:cubicBezTo>
                  <a:cubicBezTo>
                    <a:pt x="14993" y="12154"/>
                    <a:pt x="15114" y="12081"/>
                    <a:pt x="15237" y="12088"/>
                  </a:cubicBezTo>
                  <a:close/>
                  <a:moveTo>
                    <a:pt x="8021" y="13019"/>
                  </a:moveTo>
                  <a:cubicBezTo>
                    <a:pt x="8194" y="13019"/>
                    <a:pt x="8338" y="13171"/>
                    <a:pt x="8339" y="13364"/>
                  </a:cubicBezTo>
                  <a:cubicBezTo>
                    <a:pt x="8339" y="13558"/>
                    <a:pt x="8199" y="13711"/>
                    <a:pt x="8021" y="13711"/>
                  </a:cubicBezTo>
                  <a:cubicBezTo>
                    <a:pt x="7842" y="13711"/>
                    <a:pt x="7701" y="13558"/>
                    <a:pt x="7701" y="13364"/>
                  </a:cubicBezTo>
                  <a:cubicBezTo>
                    <a:pt x="7701" y="13176"/>
                    <a:pt x="7842" y="13019"/>
                    <a:pt x="8021" y="13019"/>
                  </a:cubicBezTo>
                  <a:close/>
                  <a:moveTo>
                    <a:pt x="8021" y="14175"/>
                  </a:moveTo>
                  <a:cubicBezTo>
                    <a:pt x="8194" y="14175"/>
                    <a:pt x="8338" y="14328"/>
                    <a:pt x="8339" y="14522"/>
                  </a:cubicBezTo>
                  <a:cubicBezTo>
                    <a:pt x="8339" y="14715"/>
                    <a:pt x="8199" y="14868"/>
                    <a:pt x="8021" y="14868"/>
                  </a:cubicBezTo>
                  <a:cubicBezTo>
                    <a:pt x="7842" y="14868"/>
                    <a:pt x="7701" y="14715"/>
                    <a:pt x="7701" y="14522"/>
                  </a:cubicBezTo>
                  <a:cubicBezTo>
                    <a:pt x="7701" y="14328"/>
                    <a:pt x="7842" y="14175"/>
                    <a:pt x="8021" y="14175"/>
                  </a:cubicBezTo>
                  <a:close/>
                  <a:moveTo>
                    <a:pt x="999" y="14582"/>
                  </a:moveTo>
                  <a:cubicBezTo>
                    <a:pt x="1040" y="14584"/>
                    <a:pt x="1080" y="14595"/>
                    <a:pt x="1119" y="14615"/>
                  </a:cubicBezTo>
                  <a:cubicBezTo>
                    <a:pt x="1281" y="14692"/>
                    <a:pt x="1347" y="14898"/>
                    <a:pt x="1271" y="15074"/>
                  </a:cubicBezTo>
                  <a:cubicBezTo>
                    <a:pt x="1217" y="15197"/>
                    <a:pt x="1103" y="15272"/>
                    <a:pt x="984" y="15272"/>
                  </a:cubicBezTo>
                  <a:cubicBezTo>
                    <a:pt x="940" y="15272"/>
                    <a:pt x="892" y="15261"/>
                    <a:pt x="848" y="15237"/>
                  </a:cubicBezTo>
                  <a:cubicBezTo>
                    <a:pt x="692" y="15155"/>
                    <a:pt x="622" y="14951"/>
                    <a:pt x="698" y="14780"/>
                  </a:cubicBezTo>
                  <a:cubicBezTo>
                    <a:pt x="755" y="14648"/>
                    <a:pt x="876" y="14576"/>
                    <a:pt x="999" y="14582"/>
                  </a:cubicBezTo>
                  <a:close/>
                  <a:moveTo>
                    <a:pt x="1987" y="15087"/>
                  </a:moveTo>
                  <a:cubicBezTo>
                    <a:pt x="2028" y="15089"/>
                    <a:pt x="2070" y="15099"/>
                    <a:pt x="2109" y="15120"/>
                  </a:cubicBezTo>
                  <a:cubicBezTo>
                    <a:pt x="2266" y="15196"/>
                    <a:pt x="2332" y="15402"/>
                    <a:pt x="2261" y="15573"/>
                  </a:cubicBezTo>
                  <a:cubicBezTo>
                    <a:pt x="2207" y="15696"/>
                    <a:pt x="2093" y="15771"/>
                    <a:pt x="1974" y="15771"/>
                  </a:cubicBezTo>
                  <a:cubicBezTo>
                    <a:pt x="1931" y="15771"/>
                    <a:pt x="1882" y="15759"/>
                    <a:pt x="1839" y="15741"/>
                  </a:cubicBezTo>
                  <a:cubicBezTo>
                    <a:pt x="1676" y="15659"/>
                    <a:pt x="1611" y="15455"/>
                    <a:pt x="1687" y="15285"/>
                  </a:cubicBezTo>
                  <a:cubicBezTo>
                    <a:pt x="1743" y="15153"/>
                    <a:pt x="1865" y="15080"/>
                    <a:pt x="1987" y="15087"/>
                  </a:cubicBezTo>
                  <a:close/>
                  <a:moveTo>
                    <a:pt x="8021" y="15325"/>
                  </a:moveTo>
                  <a:cubicBezTo>
                    <a:pt x="8107" y="15325"/>
                    <a:pt x="8188" y="15361"/>
                    <a:pt x="8247" y="15426"/>
                  </a:cubicBezTo>
                  <a:cubicBezTo>
                    <a:pt x="8307" y="15491"/>
                    <a:pt x="8338" y="15578"/>
                    <a:pt x="8339" y="15672"/>
                  </a:cubicBezTo>
                  <a:cubicBezTo>
                    <a:pt x="8339" y="15766"/>
                    <a:pt x="8307" y="15853"/>
                    <a:pt x="8247" y="15918"/>
                  </a:cubicBezTo>
                  <a:cubicBezTo>
                    <a:pt x="8188" y="15982"/>
                    <a:pt x="8107" y="16018"/>
                    <a:pt x="8021" y="16018"/>
                  </a:cubicBezTo>
                  <a:cubicBezTo>
                    <a:pt x="7934" y="16018"/>
                    <a:pt x="7852" y="15982"/>
                    <a:pt x="7793" y="15918"/>
                  </a:cubicBezTo>
                  <a:cubicBezTo>
                    <a:pt x="7733" y="15853"/>
                    <a:pt x="7701" y="15766"/>
                    <a:pt x="7701" y="15672"/>
                  </a:cubicBezTo>
                  <a:cubicBezTo>
                    <a:pt x="7701" y="15578"/>
                    <a:pt x="7733" y="15491"/>
                    <a:pt x="7793" y="15426"/>
                  </a:cubicBezTo>
                  <a:cubicBezTo>
                    <a:pt x="7852" y="15361"/>
                    <a:pt x="7934" y="15325"/>
                    <a:pt x="8021" y="15325"/>
                  </a:cubicBezTo>
                  <a:close/>
                  <a:moveTo>
                    <a:pt x="2973" y="15580"/>
                  </a:moveTo>
                  <a:cubicBezTo>
                    <a:pt x="3014" y="15582"/>
                    <a:pt x="3054" y="15592"/>
                    <a:pt x="3093" y="15613"/>
                  </a:cubicBezTo>
                  <a:cubicBezTo>
                    <a:pt x="3250" y="15695"/>
                    <a:pt x="3315" y="15901"/>
                    <a:pt x="3245" y="16072"/>
                  </a:cubicBezTo>
                  <a:cubicBezTo>
                    <a:pt x="3191" y="16195"/>
                    <a:pt x="3076" y="16270"/>
                    <a:pt x="2958" y="16270"/>
                  </a:cubicBezTo>
                  <a:cubicBezTo>
                    <a:pt x="2914" y="16270"/>
                    <a:pt x="2866" y="16258"/>
                    <a:pt x="2822" y="16235"/>
                  </a:cubicBezTo>
                  <a:cubicBezTo>
                    <a:pt x="2665" y="16153"/>
                    <a:pt x="2596" y="15948"/>
                    <a:pt x="2672" y="15778"/>
                  </a:cubicBezTo>
                  <a:cubicBezTo>
                    <a:pt x="2729" y="15650"/>
                    <a:pt x="2850" y="15575"/>
                    <a:pt x="2973" y="15580"/>
                  </a:cubicBezTo>
                  <a:close/>
                  <a:moveTo>
                    <a:pt x="7191" y="15751"/>
                  </a:moveTo>
                  <a:cubicBezTo>
                    <a:pt x="7315" y="15745"/>
                    <a:pt x="7437" y="15819"/>
                    <a:pt x="7490" y="15947"/>
                  </a:cubicBezTo>
                  <a:cubicBezTo>
                    <a:pt x="7566" y="16117"/>
                    <a:pt x="7495" y="16323"/>
                    <a:pt x="7338" y="16405"/>
                  </a:cubicBezTo>
                  <a:cubicBezTo>
                    <a:pt x="7295" y="16429"/>
                    <a:pt x="7246" y="16440"/>
                    <a:pt x="7203" y="16440"/>
                  </a:cubicBezTo>
                  <a:cubicBezTo>
                    <a:pt x="7084" y="16440"/>
                    <a:pt x="6971" y="16364"/>
                    <a:pt x="6917" y="16240"/>
                  </a:cubicBezTo>
                  <a:cubicBezTo>
                    <a:pt x="6841" y="16064"/>
                    <a:pt x="6911" y="15860"/>
                    <a:pt x="7068" y="15784"/>
                  </a:cubicBezTo>
                  <a:cubicBezTo>
                    <a:pt x="7107" y="15763"/>
                    <a:pt x="7150" y="15752"/>
                    <a:pt x="7191" y="15751"/>
                  </a:cubicBezTo>
                  <a:close/>
                  <a:moveTo>
                    <a:pt x="3956" y="16079"/>
                  </a:moveTo>
                  <a:cubicBezTo>
                    <a:pt x="3997" y="16081"/>
                    <a:pt x="4039" y="16091"/>
                    <a:pt x="4078" y="16112"/>
                  </a:cubicBezTo>
                  <a:cubicBezTo>
                    <a:pt x="4235" y="16194"/>
                    <a:pt x="4299" y="16400"/>
                    <a:pt x="4228" y="16571"/>
                  </a:cubicBezTo>
                  <a:cubicBezTo>
                    <a:pt x="4174" y="16694"/>
                    <a:pt x="4062" y="16769"/>
                    <a:pt x="3943" y="16769"/>
                  </a:cubicBezTo>
                  <a:cubicBezTo>
                    <a:pt x="3900" y="16769"/>
                    <a:pt x="3851" y="16757"/>
                    <a:pt x="3808" y="16734"/>
                  </a:cubicBezTo>
                  <a:cubicBezTo>
                    <a:pt x="3645" y="16652"/>
                    <a:pt x="3580" y="16447"/>
                    <a:pt x="3655" y="16277"/>
                  </a:cubicBezTo>
                  <a:cubicBezTo>
                    <a:pt x="3712" y="16149"/>
                    <a:pt x="3833" y="16074"/>
                    <a:pt x="3956" y="16079"/>
                  </a:cubicBezTo>
                  <a:close/>
                  <a:moveTo>
                    <a:pt x="6368" y="16167"/>
                  </a:moveTo>
                  <a:cubicBezTo>
                    <a:pt x="6492" y="16162"/>
                    <a:pt x="6616" y="16237"/>
                    <a:pt x="6669" y="16365"/>
                  </a:cubicBezTo>
                  <a:cubicBezTo>
                    <a:pt x="6744" y="16535"/>
                    <a:pt x="6674" y="16740"/>
                    <a:pt x="6517" y="16822"/>
                  </a:cubicBezTo>
                  <a:cubicBezTo>
                    <a:pt x="6473" y="16845"/>
                    <a:pt x="6425" y="16857"/>
                    <a:pt x="6381" y="16857"/>
                  </a:cubicBezTo>
                  <a:cubicBezTo>
                    <a:pt x="6262" y="16857"/>
                    <a:pt x="6148" y="16782"/>
                    <a:pt x="6094" y="16659"/>
                  </a:cubicBezTo>
                  <a:cubicBezTo>
                    <a:pt x="6018" y="16488"/>
                    <a:pt x="6089" y="16276"/>
                    <a:pt x="6246" y="16200"/>
                  </a:cubicBezTo>
                  <a:cubicBezTo>
                    <a:pt x="6285" y="16179"/>
                    <a:pt x="6327" y="16169"/>
                    <a:pt x="6368" y="1616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9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3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516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514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511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512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13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515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522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517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18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19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20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21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52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grpSp>
        <p:nvGrpSpPr>
          <p:cNvPr id="527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525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26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grpSp>
        <p:nvGrpSpPr>
          <p:cNvPr id="538" name="Grouper"/>
          <p:cNvGrpSpPr/>
          <p:nvPr/>
        </p:nvGrpSpPr>
        <p:grpSpPr>
          <a:xfrm>
            <a:off x="15851474" y="-180759"/>
            <a:ext cx="9111704" cy="13974557"/>
            <a:chOff x="0" y="0"/>
            <a:chExt cx="9111703" cy="13974556"/>
          </a:xfrm>
        </p:grpSpPr>
        <p:grpSp>
          <p:nvGrpSpPr>
            <p:cNvPr id="535" name="Grouper"/>
            <p:cNvGrpSpPr/>
            <p:nvPr/>
          </p:nvGrpSpPr>
          <p:grpSpPr>
            <a:xfrm>
              <a:off x="0" y="0"/>
              <a:ext cx="9111704" cy="13974557"/>
              <a:chOff x="0" y="0"/>
              <a:chExt cx="9111703" cy="13974556"/>
            </a:xfrm>
          </p:grpSpPr>
          <p:sp>
            <p:nvSpPr>
              <p:cNvPr id="528" name="Figure"/>
              <p:cNvSpPr/>
              <p:nvPr/>
            </p:nvSpPr>
            <p:spPr>
              <a:xfrm>
                <a:off x="0" y="0"/>
                <a:ext cx="9111704" cy="1397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5" h="21600" fill="norm" stroke="1" extrusionOk="0">
                    <a:moveTo>
                      <a:pt x="41" y="0"/>
                    </a:moveTo>
                    <a:lnTo>
                      <a:pt x="21515" y="0"/>
                    </a:lnTo>
                    <a:lnTo>
                      <a:pt x="21515" y="21600"/>
                    </a:lnTo>
                    <a:lnTo>
                      <a:pt x="41" y="21600"/>
                    </a:lnTo>
                    <a:cubicBezTo>
                      <a:pt x="1347" y="19976"/>
                      <a:pt x="2141" y="18233"/>
                      <a:pt x="2388" y="16453"/>
                    </a:cubicBezTo>
                    <a:cubicBezTo>
                      <a:pt x="2864" y="13024"/>
                      <a:pt x="1306" y="9640"/>
                      <a:pt x="543" y="6220"/>
                    </a:cubicBezTo>
                    <a:cubicBezTo>
                      <a:pt x="83" y="4158"/>
                      <a:pt x="-85" y="2078"/>
                      <a:pt x="41" y="0"/>
                    </a:cubicBezTo>
                    <a:close/>
                  </a:path>
                </a:pathLst>
              </a:custGeom>
              <a:solidFill>
                <a:srgbClr val="FFFFFF">
                  <a:alpha val="85173"/>
                </a:srgb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247868" dir="5400000">
                  <a:srgbClr val="000000">
                    <a:alpha val="14952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29" name="Services web"/>
              <p:cNvSpPr/>
              <p:nvPr/>
            </p:nvSpPr>
            <p:spPr>
              <a:xfrm>
                <a:off x="2571672" y="6298079"/>
                <a:ext cx="3968360" cy="649257"/>
              </a:xfrm>
              <a:prstGeom prst="roundRect">
                <a:avLst>
                  <a:gd name="adj" fmla="val 30267"/>
                </a:avLst>
              </a:prstGeom>
              <a:solidFill>
                <a:srgbClr val="EFEFEF"/>
              </a:solidFill>
              <a:ln w="25400" cap="flat">
                <a:solidFill>
                  <a:srgbClr val="D6D6D6"/>
                </a:solidFill>
                <a:prstDash val="solid"/>
                <a:miter lim="400000"/>
              </a:ln>
              <a:effectLst>
                <a:outerShdw sx="100000" sy="100000" kx="0" ky="0" algn="b" rotWithShape="0" blurRad="355600" dist="247868" dir="5400000">
                  <a:srgbClr val="000000">
                    <a:alpha val="14952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Services web</a:t>
                </a:r>
              </a:p>
            </p:txBody>
          </p:sp>
          <p:grpSp>
            <p:nvGrpSpPr>
              <p:cNvPr id="532" name="Grouper"/>
              <p:cNvGrpSpPr/>
              <p:nvPr/>
            </p:nvGrpSpPr>
            <p:grpSpPr>
              <a:xfrm>
                <a:off x="4048796" y="9415480"/>
                <a:ext cx="2285878" cy="1528676"/>
                <a:chOff x="0" y="0"/>
                <a:chExt cx="2285877" cy="1528675"/>
              </a:xfrm>
            </p:grpSpPr>
            <p:sp>
              <p:nvSpPr>
                <p:cNvPr id="530" name="Engrenage"/>
                <p:cNvSpPr/>
                <p:nvPr/>
              </p:nvSpPr>
              <p:spPr>
                <a:xfrm>
                  <a:off x="-1" y="0"/>
                  <a:ext cx="1269878" cy="12701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2" h="21555" fill="norm" stroke="1" extrusionOk="0">
                      <a:moveTo>
                        <a:pt x="12837" y="2"/>
                      </a:moveTo>
                      <a:cubicBezTo>
                        <a:pt x="12731" y="-11"/>
                        <a:pt x="12661" y="38"/>
                        <a:pt x="12588" y="172"/>
                      </a:cubicBezTo>
                      <a:cubicBezTo>
                        <a:pt x="12292" y="721"/>
                        <a:pt x="11969" y="1258"/>
                        <a:pt x="11661" y="1801"/>
                      </a:cubicBezTo>
                      <a:cubicBezTo>
                        <a:pt x="11547" y="2001"/>
                        <a:pt x="11418" y="2099"/>
                        <a:pt x="11153" y="2073"/>
                      </a:cubicBezTo>
                      <a:cubicBezTo>
                        <a:pt x="10691" y="2028"/>
                        <a:pt x="10220" y="2032"/>
                        <a:pt x="9759" y="2112"/>
                      </a:cubicBezTo>
                      <a:cubicBezTo>
                        <a:pt x="9550" y="2148"/>
                        <a:pt x="9432" y="2095"/>
                        <a:pt x="9318" y="1917"/>
                      </a:cubicBezTo>
                      <a:cubicBezTo>
                        <a:pt x="8969" y="1370"/>
                        <a:pt x="8594" y="841"/>
                        <a:pt x="8243" y="295"/>
                      </a:cubicBezTo>
                      <a:cubicBezTo>
                        <a:pt x="8145" y="142"/>
                        <a:pt x="8068" y="122"/>
                        <a:pt x="7905" y="198"/>
                      </a:cubicBezTo>
                      <a:cubicBezTo>
                        <a:pt x="6845" y="688"/>
                        <a:pt x="5781" y="1174"/>
                        <a:pt x="4712" y="1644"/>
                      </a:cubicBezTo>
                      <a:cubicBezTo>
                        <a:pt x="4517" y="1730"/>
                        <a:pt x="4517" y="1820"/>
                        <a:pt x="4567" y="1996"/>
                      </a:cubicBezTo>
                      <a:cubicBezTo>
                        <a:pt x="4742" y="2608"/>
                        <a:pt x="4890" y="3227"/>
                        <a:pt x="5065" y="3839"/>
                      </a:cubicBezTo>
                      <a:cubicBezTo>
                        <a:pt x="5122" y="4038"/>
                        <a:pt x="5098" y="4170"/>
                        <a:pt x="4932" y="4306"/>
                      </a:cubicBezTo>
                      <a:cubicBezTo>
                        <a:pt x="4561" y="4610"/>
                        <a:pt x="4227" y="4959"/>
                        <a:pt x="3950" y="5348"/>
                      </a:cubicBezTo>
                      <a:cubicBezTo>
                        <a:pt x="3802" y="5555"/>
                        <a:pt x="3648" y="5573"/>
                        <a:pt x="3439" y="5530"/>
                      </a:cubicBezTo>
                      <a:cubicBezTo>
                        <a:pt x="2827" y="5405"/>
                        <a:pt x="2213" y="5295"/>
                        <a:pt x="1605" y="5156"/>
                      </a:cubicBezTo>
                      <a:cubicBezTo>
                        <a:pt x="1409" y="5111"/>
                        <a:pt x="1325" y="5153"/>
                        <a:pt x="1257" y="5338"/>
                      </a:cubicBezTo>
                      <a:cubicBezTo>
                        <a:pt x="856" y="6423"/>
                        <a:pt x="449" y="7506"/>
                        <a:pt x="35" y="8586"/>
                      </a:cubicBezTo>
                      <a:cubicBezTo>
                        <a:pt x="-34" y="8767"/>
                        <a:pt x="-6" y="8857"/>
                        <a:pt x="173" y="8954"/>
                      </a:cubicBezTo>
                      <a:cubicBezTo>
                        <a:pt x="722" y="9251"/>
                        <a:pt x="1256" y="9574"/>
                        <a:pt x="1798" y="9882"/>
                      </a:cubicBezTo>
                      <a:cubicBezTo>
                        <a:pt x="2001" y="9997"/>
                        <a:pt x="2093" y="10127"/>
                        <a:pt x="2064" y="10392"/>
                      </a:cubicBezTo>
                      <a:cubicBezTo>
                        <a:pt x="2014" y="10855"/>
                        <a:pt x="2039" y="11326"/>
                        <a:pt x="2116" y="11788"/>
                      </a:cubicBezTo>
                      <a:cubicBezTo>
                        <a:pt x="2151" y="11998"/>
                        <a:pt x="2089" y="12115"/>
                        <a:pt x="1913" y="12228"/>
                      </a:cubicBezTo>
                      <a:cubicBezTo>
                        <a:pt x="1367" y="12578"/>
                        <a:pt x="837" y="12953"/>
                        <a:pt x="291" y="13303"/>
                      </a:cubicBezTo>
                      <a:cubicBezTo>
                        <a:pt x="136" y="13403"/>
                        <a:pt x="124" y="13482"/>
                        <a:pt x="199" y="13643"/>
                      </a:cubicBezTo>
                      <a:cubicBezTo>
                        <a:pt x="688" y="14705"/>
                        <a:pt x="1172" y="15768"/>
                        <a:pt x="1642" y="16837"/>
                      </a:cubicBezTo>
                      <a:cubicBezTo>
                        <a:pt x="1728" y="17034"/>
                        <a:pt x="1818" y="17032"/>
                        <a:pt x="1994" y="16982"/>
                      </a:cubicBezTo>
                      <a:cubicBezTo>
                        <a:pt x="2605" y="16807"/>
                        <a:pt x="3223" y="16651"/>
                        <a:pt x="3839" y="16489"/>
                      </a:cubicBezTo>
                      <a:cubicBezTo>
                        <a:pt x="3930" y="16465"/>
                        <a:pt x="4023" y="16451"/>
                        <a:pt x="4118" y="16432"/>
                      </a:cubicBezTo>
                      <a:cubicBezTo>
                        <a:pt x="4164" y="16485"/>
                        <a:pt x="4202" y="16532"/>
                        <a:pt x="4241" y="16576"/>
                      </a:cubicBezTo>
                      <a:cubicBezTo>
                        <a:pt x="4568" y="16944"/>
                        <a:pt x="4922" y="17287"/>
                        <a:pt x="5319" y="17573"/>
                      </a:cubicBezTo>
                      <a:cubicBezTo>
                        <a:pt x="5534" y="17728"/>
                        <a:pt x="5572" y="17885"/>
                        <a:pt x="5524" y="18114"/>
                      </a:cubicBezTo>
                      <a:cubicBezTo>
                        <a:pt x="5398" y="18725"/>
                        <a:pt x="5287" y="19339"/>
                        <a:pt x="5149" y="19947"/>
                      </a:cubicBezTo>
                      <a:cubicBezTo>
                        <a:pt x="5105" y="20142"/>
                        <a:pt x="5145" y="20229"/>
                        <a:pt x="5331" y="20297"/>
                      </a:cubicBezTo>
                      <a:cubicBezTo>
                        <a:pt x="6415" y="20698"/>
                        <a:pt x="7497" y="21106"/>
                        <a:pt x="8576" y="21520"/>
                      </a:cubicBezTo>
                      <a:cubicBezTo>
                        <a:pt x="8757" y="21589"/>
                        <a:pt x="8847" y="21563"/>
                        <a:pt x="8944" y="21383"/>
                      </a:cubicBezTo>
                      <a:cubicBezTo>
                        <a:pt x="9241" y="20834"/>
                        <a:pt x="9562" y="20299"/>
                        <a:pt x="9871" y="19757"/>
                      </a:cubicBezTo>
                      <a:cubicBezTo>
                        <a:pt x="9985" y="19558"/>
                        <a:pt x="10110" y="19452"/>
                        <a:pt x="10378" y="19481"/>
                      </a:cubicBezTo>
                      <a:cubicBezTo>
                        <a:pt x="10828" y="19528"/>
                        <a:pt x="11291" y="19534"/>
                        <a:pt x="11737" y="19445"/>
                      </a:cubicBezTo>
                      <a:cubicBezTo>
                        <a:pt x="12009" y="19391"/>
                        <a:pt x="12126" y="19505"/>
                        <a:pt x="12252" y="19698"/>
                      </a:cubicBezTo>
                      <a:cubicBezTo>
                        <a:pt x="12593" y="20221"/>
                        <a:pt x="12952" y="20733"/>
                        <a:pt x="13290" y="21259"/>
                      </a:cubicBezTo>
                      <a:cubicBezTo>
                        <a:pt x="13387" y="21411"/>
                        <a:pt x="13463" y="21432"/>
                        <a:pt x="13628" y="21356"/>
                      </a:cubicBezTo>
                      <a:cubicBezTo>
                        <a:pt x="14687" y="20866"/>
                        <a:pt x="15750" y="20382"/>
                        <a:pt x="16819" y="19912"/>
                      </a:cubicBezTo>
                      <a:cubicBezTo>
                        <a:pt x="17012" y="19827"/>
                        <a:pt x="17018" y="19738"/>
                        <a:pt x="16967" y="19560"/>
                      </a:cubicBezTo>
                      <a:cubicBezTo>
                        <a:pt x="16791" y="18948"/>
                        <a:pt x="16644" y="18329"/>
                        <a:pt x="16469" y="17716"/>
                      </a:cubicBezTo>
                      <a:cubicBezTo>
                        <a:pt x="16412" y="17519"/>
                        <a:pt x="16433" y="17386"/>
                        <a:pt x="16600" y="17250"/>
                      </a:cubicBezTo>
                      <a:cubicBezTo>
                        <a:pt x="16971" y="16946"/>
                        <a:pt x="17305" y="16598"/>
                        <a:pt x="17584" y="16209"/>
                      </a:cubicBezTo>
                      <a:cubicBezTo>
                        <a:pt x="17730" y="16006"/>
                        <a:pt x="17880" y="15980"/>
                        <a:pt x="18092" y="16024"/>
                      </a:cubicBezTo>
                      <a:cubicBezTo>
                        <a:pt x="18703" y="16151"/>
                        <a:pt x="19318" y="16260"/>
                        <a:pt x="19926" y="16398"/>
                      </a:cubicBezTo>
                      <a:cubicBezTo>
                        <a:pt x="20121" y="16442"/>
                        <a:pt x="20207" y="16404"/>
                        <a:pt x="20276" y="16218"/>
                      </a:cubicBezTo>
                      <a:cubicBezTo>
                        <a:pt x="20676" y="15133"/>
                        <a:pt x="21084" y="14050"/>
                        <a:pt x="21497" y="12970"/>
                      </a:cubicBezTo>
                      <a:cubicBezTo>
                        <a:pt x="21566" y="12790"/>
                        <a:pt x="21541" y="12697"/>
                        <a:pt x="21361" y="12600"/>
                      </a:cubicBezTo>
                      <a:cubicBezTo>
                        <a:pt x="20812" y="12303"/>
                        <a:pt x="20278" y="11982"/>
                        <a:pt x="19736" y="11674"/>
                      </a:cubicBezTo>
                      <a:cubicBezTo>
                        <a:pt x="19535" y="11559"/>
                        <a:pt x="19439" y="11431"/>
                        <a:pt x="19468" y="11163"/>
                      </a:cubicBezTo>
                      <a:cubicBezTo>
                        <a:pt x="19519" y="10701"/>
                        <a:pt x="19493" y="10230"/>
                        <a:pt x="19416" y="9768"/>
                      </a:cubicBezTo>
                      <a:cubicBezTo>
                        <a:pt x="19381" y="9559"/>
                        <a:pt x="19443" y="9442"/>
                        <a:pt x="19620" y="9328"/>
                      </a:cubicBezTo>
                      <a:cubicBezTo>
                        <a:pt x="20166" y="8978"/>
                        <a:pt x="20694" y="8603"/>
                        <a:pt x="21240" y="8252"/>
                      </a:cubicBezTo>
                      <a:cubicBezTo>
                        <a:pt x="21393" y="8154"/>
                        <a:pt x="21411" y="8075"/>
                        <a:pt x="21336" y="7912"/>
                      </a:cubicBezTo>
                      <a:cubicBezTo>
                        <a:pt x="20846" y="6851"/>
                        <a:pt x="20362" y="5788"/>
                        <a:pt x="19892" y="4718"/>
                      </a:cubicBezTo>
                      <a:cubicBezTo>
                        <a:pt x="19806" y="4523"/>
                        <a:pt x="19717" y="4523"/>
                        <a:pt x="19541" y="4574"/>
                      </a:cubicBezTo>
                      <a:cubicBezTo>
                        <a:pt x="18917" y="4751"/>
                        <a:pt x="18286" y="4905"/>
                        <a:pt x="17662" y="5080"/>
                      </a:cubicBezTo>
                      <a:cubicBezTo>
                        <a:pt x="17490" y="5129"/>
                        <a:pt x="17378" y="5103"/>
                        <a:pt x="17261" y="4959"/>
                      </a:cubicBezTo>
                      <a:cubicBezTo>
                        <a:pt x="16959" y="4585"/>
                        <a:pt x="16599" y="4263"/>
                        <a:pt x="16213" y="3983"/>
                      </a:cubicBezTo>
                      <a:cubicBezTo>
                        <a:pt x="16001" y="3828"/>
                        <a:pt x="15960" y="3672"/>
                        <a:pt x="16008" y="3442"/>
                      </a:cubicBezTo>
                      <a:cubicBezTo>
                        <a:pt x="16135" y="2831"/>
                        <a:pt x="16245" y="2217"/>
                        <a:pt x="16383" y="1609"/>
                      </a:cubicBezTo>
                      <a:cubicBezTo>
                        <a:pt x="16428" y="1413"/>
                        <a:pt x="16387" y="1327"/>
                        <a:pt x="16201" y="1258"/>
                      </a:cubicBezTo>
                      <a:cubicBezTo>
                        <a:pt x="15118" y="858"/>
                        <a:pt x="14036" y="450"/>
                        <a:pt x="12956" y="36"/>
                      </a:cubicBezTo>
                      <a:cubicBezTo>
                        <a:pt x="12911" y="19"/>
                        <a:pt x="12873" y="7"/>
                        <a:pt x="12837" y="2"/>
                      </a:cubicBezTo>
                      <a:close/>
                      <a:moveTo>
                        <a:pt x="10766" y="5818"/>
                      </a:moveTo>
                      <a:cubicBezTo>
                        <a:pt x="13503" y="5818"/>
                        <a:pt x="15722" y="8039"/>
                        <a:pt x="15722" y="10778"/>
                      </a:cubicBezTo>
                      <a:cubicBezTo>
                        <a:pt x="15722" y="13517"/>
                        <a:pt x="13503" y="15738"/>
                        <a:pt x="10766" y="15738"/>
                      </a:cubicBezTo>
                      <a:cubicBezTo>
                        <a:pt x="8030" y="15738"/>
                        <a:pt x="5810" y="13517"/>
                        <a:pt x="5810" y="10778"/>
                      </a:cubicBezTo>
                      <a:cubicBezTo>
                        <a:pt x="5810" y="8039"/>
                        <a:pt x="8030" y="5818"/>
                        <a:pt x="10766" y="5818"/>
                      </a:cubicBez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531" name="Engrenage"/>
                <p:cNvSpPr/>
                <p:nvPr/>
              </p:nvSpPr>
              <p:spPr>
                <a:xfrm>
                  <a:off x="1269999" y="512600"/>
                  <a:ext cx="1015879" cy="1016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2" h="21555" fill="norm" stroke="1" extrusionOk="0">
                      <a:moveTo>
                        <a:pt x="12837" y="2"/>
                      </a:moveTo>
                      <a:cubicBezTo>
                        <a:pt x="12731" y="-11"/>
                        <a:pt x="12661" y="38"/>
                        <a:pt x="12588" y="172"/>
                      </a:cubicBezTo>
                      <a:cubicBezTo>
                        <a:pt x="12292" y="721"/>
                        <a:pt x="11969" y="1258"/>
                        <a:pt x="11661" y="1801"/>
                      </a:cubicBezTo>
                      <a:cubicBezTo>
                        <a:pt x="11547" y="2001"/>
                        <a:pt x="11418" y="2099"/>
                        <a:pt x="11153" y="2073"/>
                      </a:cubicBezTo>
                      <a:cubicBezTo>
                        <a:pt x="10691" y="2028"/>
                        <a:pt x="10220" y="2032"/>
                        <a:pt x="9759" y="2112"/>
                      </a:cubicBezTo>
                      <a:cubicBezTo>
                        <a:pt x="9550" y="2148"/>
                        <a:pt x="9432" y="2095"/>
                        <a:pt x="9318" y="1917"/>
                      </a:cubicBezTo>
                      <a:cubicBezTo>
                        <a:pt x="8969" y="1370"/>
                        <a:pt x="8594" y="841"/>
                        <a:pt x="8243" y="295"/>
                      </a:cubicBezTo>
                      <a:cubicBezTo>
                        <a:pt x="8145" y="142"/>
                        <a:pt x="8068" y="122"/>
                        <a:pt x="7905" y="198"/>
                      </a:cubicBezTo>
                      <a:cubicBezTo>
                        <a:pt x="6845" y="688"/>
                        <a:pt x="5781" y="1174"/>
                        <a:pt x="4712" y="1644"/>
                      </a:cubicBezTo>
                      <a:cubicBezTo>
                        <a:pt x="4517" y="1730"/>
                        <a:pt x="4517" y="1820"/>
                        <a:pt x="4567" y="1996"/>
                      </a:cubicBezTo>
                      <a:cubicBezTo>
                        <a:pt x="4742" y="2608"/>
                        <a:pt x="4890" y="3227"/>
                        <a:pt x="5065" y="3839"/>
                      </a:cubicBezTo>
                      <a:cubicBezTo>
                        <a:pt x="5122" y="4038"/>
                        <a:pt x="5098" y="4170"/>
                        <a:pt x="4932" y="4306"/>
                      </a:cubicBezTo>
                      <a:cubicBezTo>
                        <a:pt x="4561" y="4610"/>
                        <a:pt x="4227" y="4959"/>
                        <a:pt x="3950" y="5348"/>
                      </a:cubicBezTo>
                      <a:cubicBezTo>
                        <a:pt x="3802" y="5555"/>
                        <a:pt x="3648" y="5573"/>
                        <a:pt x="3439" y="5530"/>
                      </a:cubicBezTo>
                      <a:cubicBezTo>
                        <a:pt x="2827" y="5405"/>
                        <a:pt x="2213" y="5295"/>
                        <a:pt x="1605" y="5156"/>
                      </a:cubicBezTo>
                      <a:cubicBezTo>
                        <a:pt x="1409" y="5111"/>
                        <a:pt x="1325" y="5153"/>
                        <a:pt x="1257" y="5338"/>
                      </a:cubicBezTo>
                      <a:cubicBezTo>
                        <a:pt x="856" y="6423"/>
                        <a:pt x="449" y="7506"/>
                        <a:pt x="35" y="8586"/>
                      </a:cubicBezTo>
                      <a:cubicBezTo>
                        <a:pt x="-34" y="8767"/>
                        <a:pt x="-6" y="8857"/>
                        <a:pt x="173" y="8954"/>
                      </a:cubicBezTo>
                      <a:cubicBezTo>
                        <a:pt x="722" y="9251"/>
                        <a:pt x="1256" y="9574"/>
                        <a:pt x="1798" y="9882"/>
                      </a:cubicBezTo>
                      <a:cubicBezTo>
                        <a:pt x="2001" y="9997"/>
                        <a:pt x="2093" y="10127"/>
                        <a:pt x="2064" y="10392"/>
                      </a:cubicBezTo>
                      <a:cubicBezTo>
                        <a:pt x="2014" y="10855"/>
                        <a:pt x="2039" y="11326"/>
                        <a:pt x="2116" y="11788"/>
                      </a:cubicBezTo>
                      <a:cubicBezTo>
                        <a:pt x="2151" y="11998"/>
                        <a:pt x="2089" y="12115"/>
                        <a:pt x="1913" y="12228"/>
                      </a:cubicBezTo>
                      <a:cubicBezTo>
                        <a:pt x="1367" y="12578"/>
                        <a:pt x="837" y="12953"/>
                        <a:pt x="291" y="13303"/>
                      </a:cubicBezTo>
                      <a:cubicBezTo>
                        <a:pt x="136" y="13403"/>
                        <a:pt x="124" y="13482"/>
                        <a:pt x="199" y="13643"/>
                      </a:cubicBezTo>
                      <a:cubicBezTo>
                        <a:pt x="688" y="14705"/>
                        <a:pt x="1172" y="15768"/>
                        <a:pt x="1642" y="16837"/>
                      </a:cubicBezTo>
                      <a:cubicBezTo>
                        <a:pt x="1728" y="17034"/>
                        <a:pt x="1818" y="17032"/>
                        <a:pt x="1994" y="16982"/>
                      </a:cubicBezTo>
                      <a:cubicBezTo>
                        <a:pt x="2605" y="16807"/>
                        <a:pt x="3223" y="16651"/>
                        <a:pt x="3839" y="16489"/>
                      </a:cubicBezTo>
                      <a:cubicBezTo>
                        <a:pt x="3930" y="16465"/>
                        <a:pt x="4023" y="16451"/>
                        <a:pt x="4118" y="16432"/>
                      </a:cubicBezTo>
                      <a:cubicBezTo>
                        <a:pt x="4164" y="16485"/>
                        <a:pt x="4202" y="16532"/>
                        <a:pt x="4241" y="16576"/>
                      </a:cubicBezTo>
                      <a:cubicBezTo>
                        <a:pt x="4568" y="16944"/>
                        <a:pt x="4922" y="17287"/>
                        <a:pt x="5319" y="17573"/>
                      </a:cubicBezTo>
                      <a:cubicBezTo>
                        <a:pt x="5534" y="17728"/>
                        <a:pt x="5572" y="17885"/>
                        <a:pt x="5524" y="18114"/>
                      </a:cubicBezTo>
                      <a:cubicBezTo>
                        <a:pt x="5398" y="18725"/>
                        <a:pt x="5287" y="19339"/>
                        <a:pt x="5149" y="19947"/>
                      </a:cubicBezTo>
                      <a:cubicBezTo>
                        <a:pt x="5105" y="20142"/>
                        <a:pt x="5145" y="20229"/>
                        <a:pt x="5331" y="20297"/>
                      </a:cubicBezTo>
                      <a:cubicBezTo>
                        <a:pt x="6415" y="20698"/>
                        <a:pt x="7497" y="21106"/>
                        <a:pt x="8576" y="21520"/>
                      </a:cubicBezTo>
                      <a:cubicBezTo>
                        <a:pt x="8757" y="21589"/>
                        <a:pt x="8847" y="21563"/>
                        <a:pt x="8944" y="21383"/>
                      </a:cubicBezTo>
                      <a:cubicBezTo>
                        <a:pt x="9241" y="20834"/>
                        <a:pt x="9562" y="20299"/>
                        <a:pt x="9871" y="19757"/>
                      </a:cubicBezTo>
                      <a:cubicBezTo>
                        <a:pt x="9985" y="19558"/>
                        <a:pt x="10110" y="19452"/>
                        <a:pt x="10378" y="19481"/>
                      </a:cubicBezTo>
                      <a:cubicBezTo>
                        <a:pt x="10828" y="19528"/>
                        <a:pt x="11291" y="19534"/>
                        <a:pt x="11737" y="19445"/>
                      </a:cubicBezTo>
                      <a:cubicBezTo>
                        <a:pt x="12009" y="19391"/>
                        <a:pt x="12126" y="19505"/>
                        <a:pt x="12252" y="19698"/>
                      </a:cubicBezTo>
                      <a:cubicBezTo>
                        <a:pt x="12593" y="20221"/>
                        <a:pt x="12952" y="20733"/>
                        <a:pt x="13290" y="21259"/>
                      </a:cubicBezTo>
                      <a:cubicBezTo>
                        <a:pt x="13387" y="21411"/>
                        <a:pt x="13463" y="21432"/>
                        <a:pt x="13628" y="21356"/>
                      </a:cubicBezTo>
                      <a:cubicBezTo>
                        <a:pt x="14687" y="20866"/>
                        <a:pt x="15750" y="20382"/>
                        <a:pt x="16819" y="19912"/>
                      </a:cubicBezTo>
                      <a:cubicBezTo>
                        <a:pt x="17012" y="19827"/>
                        <a:pt x="17018" y="19738"/>
                        <a:pt x="16967" y="19560"/>
                      </a:cubicBezTo>
                      <a:cubicBezTo>
                        <a:pt x="16791" y="18948"/>
                        <a:pt x="16644" y="18329"/>
                        <a:pt x="16469" y="17716"/>
                      </a:cubicBezTo>
                      <a:cubicBezTo>
                        <a:pt x="16412" y="17519"/>
                        <a:pt x="16433" y="17386"/>
                        <a:pt x="16600" y="17250"/>
                      </a:cubicBezTo>
                      <a:cubicBezTo>
                        <a:pt x="16971" y="16946"/>
                        <a:pt x="17305" y="16598"/>
                        <a:pt x="17584" y="16209"/>
                      </a:cubicBezTo>
                      <a:cubicBezTo>
                        <a:pt x="17730" y="16006"/>
                        <a:pt x="17880" y="15980"/>
                        <a:pt x="18092" y="16024"/>
                      </a:cubicBezTo>
                      <a:cubicBezTo>
                        <a:pt x="18703" y="16151"/>
                        <a:pt x="19318" y="16260"/>
                        <a:pt x="19926" y="16398"/>
                      </a:cubicBezTo>
                      <a:cubicBezTo>
                        <a:pt x="20121" y="16442"/>
                        <a:pt x="20207" y="16404"/>
                        <a:pt x="20276" y="16218"/>
                      </a:cubicBezTo>
                      <a:cubicBezTo>
                        <a:pt x="20676" y="15133"/>
                        <a:pt x="21084" y="14050"/>
                        <a:pt x="21497" y="12970"/>
                      </a:cubicBezTo>
                      <a:cubicBezTo>
                        <a:pt x="21566" y="12790"/>
                        <a:pt x="21541" y="12697"/>
                        <a:pt x="21361" y="12600"/>
                      </a:cubicBezTo>
                      <a:cubicBezTo>
                        <a:pt x="20812" y="12303"/>
                        <a:pt x="20278" y="11982"/>
                        <a:pt x="19736" y="11674"/>
                      </a:cubicBezTo>
                      <a:cubicBezTo>
                        <a:pt x="19535" y="11559"/>
                        <a:pt x="19439" y="11431"/>
                        <a:pt x="19468" y="11163"/>
                      </a:cubicBezTo>
                      <a:cubicBezTo>
                        <a:pt x="19519" y="10701"/>
                        <a:pt x="19493" y="10230"/>
                        <a:pt x="19416" y="9768"/>
                      </a:cubicBezTo>
                      <a:cubicBezTo>
                        <a:pt x="19381" y="9559"/>
                        <a:pt x="19443" y="9442"/>
                        <a:pt x="19620" y="9328"/>
                      </a:cubicBezTo>
                      <a:cubicBezTo>
                        <a:pt x="20166" y="8978"/>
                        <a:pt x="20694" y="8603"/>
                        <a:pt x="21240" y="8252"/>
                      </a:cubicBezTo>
                      <a:cubicBezTo>
                        <a:pt x="21393" y="8154"/>
                        <a:pt x="21411" y="8075"/>
                        <a:pt x="21336" y="7912"/>
                      </a:cubicBezTo>
                      <a:cubicBezTo>
                        <a:pt x="20846" y="6851"/>
                        <a:pt x="20362" y="5788"/>
                        <a:pt x="19892" y="4718"/>
                      </a:cubicBezTo>
                      <a:cubicBezTo>
                        <a:pt x="19806" y="4523"/>
                        <a:pt x="19717" y="4523"/>
                        <a:pt x="19541" y="4574"/>
                      </a:cubicBezTo>
                      <a:cubicBezTo>
                        <a:pt x="18917" y="4751"/>
                        <a:pt x="18286" y="4905"/>
                        <a:pt x="17662" y="5080"/>
                      </a:cubicBezTo>
                      <a:cubicBezTo>
                        <a:pt x="17490" y="5129"/>
                        <a:pt x="17378" y="5103"/>
                        <a:pt x="17261" y="4959"/>
                      </a:cubicBezTo>
                      <a:cubicBezTo>
                        <a:pt x="16959" y="4585"/>
                        <a:pt x="16599" y="4263"/>
                        <a:pt x="16213" y="3983"/>
                      </a:cubicBezTo>
                      <a:cubicBezTo>
                        <a:pt x="16001" y="3828"/>
                        <a:pt x="15960" y="3672"/>
                        <a:pt x="16008" y="3442"/>
                      </a:cubicBezTo>
                      <a:cubicBezTo>
                        <a:pt x="16135" y="2831"/>
                        <a:pt x="16245" y="2217"/>
                        <a:pt x="16383" y="1609"/>
                      </a:cubicBezTo>
                      <a:cubicBezTo>
                        <a:pt x="16428" y="1413"/>
                        <a:pt x="16387" y="1327"/>
                        <a:pt x="16201" y="1258"/>
                      </a:cubicBezTo>
                      <a:cubicBezTo>
                        <a:pt x="15118" y="858"/>
                        <a:pt x="14036" y="450"/>
                        <a:pt x="12956" y="36"/>
                      </a:cubicBezTo>
                      <a:cubicBezTo>
                        <a:pt x="12911" y="19"/>
                        <a:pt x="12873" y="7"/>
                        <a:pt x="12837" y="2"/>
                      </a:cubicBezTo>
                      <a:close/>
                      <a:moveTo>
                        <a:pt x="10766" y="5818"/>
                      </a:moveTo>
                      <a:cubicBezTo>
                        <a:pt x="13503" y="5818"/>
                        <a:pt x="15722" y="8039"/>
                        <a:pt x="15722" y="10778"/>
                      </a:cubicBezTo>
                      <a:cubicBezTo>
                        <a:pt x="15722" y="13517"/>
                        <a:pt x="13503" y="15738"/>
                        <a:pt x="10766" y="15738"/>
                      </a:cubicBezTo>
                      <a:cubicBezTo>
                        <a:pt x="8030" y="15738"/>
                        <a:pt x="5810" y="13517"/>
                        <a:pt x="5810" y="10778"/>
                      </a:cubicBezTo>
                      <a:cubicBezTo>
                        <a:pt x="5810" y="8039"/>
                        <a:pt x="8030" y="5818"/>
                        <a:pt x="10766" y="5818"/>
                      </a:cubicBez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539" name="Ligne de connexion"/>
              <p:cNvSpPr/>
              <p:nvPr/>
            </p:nvSpPr>
            <p:spPr>
              <a:xfrm>
                <a:off x="4494978" y="3126561"/>
                <a:ext cx="699957" cy="3158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404" h="21600" fill="norm" stroke="1" extrusionOk="0">
                    <a:moveTo>
                      <a:pt x="0" y="0"/>
                    </a:moveTo>
                    <a:cubicBezTo>
                      <a:pt x="19432" y="6792"/>
                      <a:pt x="21600" y="13992"/>
                      <a:pt x="6503" y="21600"/>
                    </a:cubicBezTo>
                  </a:path>
                </a:pathLst>
              </a:custGeom>
              <a:noFill/>
              <a:ln w="635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40" name="Ligne de connexion"/>
              <p:cNvSpPr/>
              <p:nvPr/>
            </p:nvSpPr>
            <p:spPr>
              <a:xfrm>
                <a:off x="3988576" y="6960104"/>
                <a:ext cx="402653" cy="2590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32" h="21600" fill="norm" stroke="1" extrusionOk="0">
                    <a:moveTo>
                      <a:pt x="16232" y="0"/>
                    </a:moveTo>
                    <a:cubicBezTo>
                      <a:pt x="-4453" y="9376"/>
                      <a:pt x="-5368" y="16576"/>
                      <a:pt x="13486" y="21600"/>
                    </a:cubicBezTo>
                  </a:path>
                </a:pathLst>
              </a:custGeom>
              <a:noFill/>
              <a:ln w="63500" cap="flat">
                <a:solidFill>
                  <a:schemeClr val="accent1">
                    <a:hueOff val="114395"/>
                    <a:lumOff val="-24975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sp>
          <p:nvSpPr>
            <p:cNvPr id="536" name="Client"/>
            <p:cNvSpPr/>
            <p:nvPr/>
          </p:nvSpPr>
          <p:spPr>
            <a:xfrm>
              <a:off x="2510798" y="2523249"/>
              <a:ext cx="3968361" cy="1206625"/>
            </a:xfrm>
            <a:prstGeom prst="roundRect">
              <a:avLst>
                <a:gd name="adj" fmla="val 16286"/>
              </a:avLst>
            </a:prstGeom>
            <a:solidFill>
              <a:srgbClr val="EFEFEF"/>
            </a:solidFill>
            <a:ln w="25400" cap="flat">
              <a:solidFill>
                <a:srgbClr val="D6D6D6"/>
              </a:solidFill>
              <a:prstDash val="solid"/>
              <a:miter lim="400000"/>
            </a:ln>
            <a:effectLst>
              <a:outerShdw sx="100000" sy="100000" kx="0" ky="0" algn="b" rotWithShape="0" blurRad="355600" dist="235168" dir="5400000">
                <a:srgbClr val="000000">
                  <a:alpha val="14952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Client</a:t>
              </a:r>
            </a:p>
          </p:txBody>
        </p:sp>
        <p:sp>
          <p:nvSpPr>
            <p:cNvPr id="537" name="Carte"/>
            <p:cNvSpPr/>
            <p:nvPr/>
          </p:nvSpPr>
          <p:spPr>
            <a:xfrm>
              <a:off x="3835096" y="845402"/>
              <a:ext cx="1319765" cy="1215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4081"/>
                  </a:lnTo>
                  <a:cubicBezTo>
                    <a:pt x="81" y="14081"/>
                    <a:pt x="167" y="14116"/>
                    <a:pt x="226" y="14181"/>
                  </a:cubicBezTo>
                  <a:cubicBezTo>
                    <a:pt x="286" y="14245"/>
                    <a:pt x="319" y="14334"/>
                    <a:pt x="319" y="14428"/>
                  </a:cubicBezTo>
                  <a:cubicBezTo>
                    <a:pt x="319" y="14522"/>
                    <a:pt x="286" y="14609"/>
                    <a:pt x="226" y="14674"/>
                  </a:cubicBezTo>
                  <a:cubicBezTo>
                    <a:pt x="167" y="14738"/>
                    <a:pt x="87" y="14773"/>
                    <a:pt x="0" y="14773"/>
                  </a:cubicBezTo>
                  <a:lnTo>
                    <a:pt x="0" y="19100"/>
                  </a:lnTo>
                  <a:lnTo>
                    <a:pt x="4921" y="21600"/>
                  </a:lnTo>
                  <a:lnTo>
                    <a:pt x="4921" y="17268"/>
                  </a:lnTo>
                  <a:cubicBezTo>
                    <a:pt x="4840" y="17268"/>
                    <a:pt x="4754" y="17233"/>
                    <a:pt x="4695" y="17168"/>
                  </a:cubicBezTo>
                  <a:cubicBezTo>
                    <a:pt x="4635" y="17104"/>
                    <a:pt x="4602" y="17017"/>
                    <a:pt x="4602" y="16923"/>
                  </a:cubicBezTo>
                  <a:cubicBezTo>
                    <a:pt x="4602" y="16835"/>
                    <a:pt x="4635" y="16740"/>
                    <a:pt x="4695" y="16675"/>
                  </a:cubicBezTo>
                  <a:cubicBezTo>
                    <a:pt x="4754" y="16611"/>
                    <a:pt x="4835" y="16576"/>
                    <a:pt x="4921" y="16576"/>
                  </a:cubicBezTo>
                  <a:lnTo>
                    <a:pt x="4921" y="2500"/>
                  </a:lnTo>
                  <a:lnTo>
                    <a:pt x="0" y="0"/>
                  </a:lnTo>
                  <a:close/>
                  <a:moveTo>
                    <a:pt x="11124" y="0"/>
                  </a:moveTo>
                  <a:lnTo>
                    <a:pt x="11124" y="7161"/>
                  </a:lnTo>
                  <a:cubicBezTo>
                    <a:pt x="11205" y="7161"/>
                    <a:pt x="11292" y="7195"/>
                    <a:pt x="11352" y="7260"/>
                  </a:cubicBezTo>
                  <a:cubicBezTo>
                    <a:pt x="11411" y="7324"/>
                    <a:pt x="11443" y="7414"/>
                    <a:pt x="11443" y="7508"/>
                  </a:cubicBezTo>
                  <a:cubicBezTo>
                    <a:pt x="11443" y="7596"/>
                    <a:pt x="11411" y="7689"/>
                    <a:pt x="11352" y="7753"/>
                  </a:cubicBezTo>
                  <a:cubicBezTo>
                    <a:pt x="11292" y="7818"/>
                    <a:pt x="11210" y="7854"/>
                    <a:pt x="11124" y="7854"/>
                  </a:cubicBezTo>
                  <a:lnTo>
                    <a:pt x="11124" y="19100"/>
                  </a:lnTo>
                  <a:lnTo>
                    <a:pt x="16045" y="21600"/>
                  </a:lnTo>
                  <a:lnTo>
                    <a:pt x="16045" y="13183"/>
                  </a:lnTo>
                  <a:cubicBezTo>
                    <a:pt x="15958" y="13183"/>
                    <a:pt x="15878" y="13148"/>
                    <a:pt x="15818" y="13084"/>
                  </a:cubicBezTo>
                  <a:cubicBezTo>
                    <a:pt x="15759" y="13019"/>
                    <a:pt x="15727" y="12930"/>
                    <a:pt x="15727" y="12836"/>
                  </a:cubicBezTo>
                  <a:cubicBezTo>
                    <a:pt x="15727" y="12742"/>
                    <a:pt x="15759" y="12655"/>
                    <a:pt x="15818" y="12590"/>
                  </a:cubicBezTo>
                  <a:cubicBezTo>
                    <a:pt x="15878" y="12526"/>
                    <a:pt x="15958" y="12491"/>
                    <a:pt x="16045" y="12491"/>
                  </a:cubicBezTo>
                  <a:lnTo>
                    <a:pt x="16045" y="2500"/>
                  </a:lnTo>
                  <a:lnTo>
                    <a:pt x="11124" y="0"/>
                  </a:lnTo>
                  <a:close/>
                  <a:moveTo>
                    <a:pt x="21600" y="0"/>
                  </a:moveTo>
                  <a:lnTo>
                    <a:pt x="16679" y="2500"/>
                  </a:lnTo>
                  <a:lnTo>
                    <a:pt x="16679" y="12491"/>
                  </a:lnTo>
                  <a:cubicBezTo>
                    <a:pt x="16760" y="12491"/>
                    <a:pt x="16846" y="12526"/>
                    <a:pt x="16905" y="12590"/>
                  </a:cubicBezTo>
                  <a:cubicBezTo>
                    <a:pt x="16965" y="12655"/>
                    <a:pt x="16998" y="12742"/>
                    <a:pt x="16998" y="12836"/>
                  </a:cubicBezTo>
                  <a:cubicBezTo>
                    <a:pt x="16998" y="12930"/>
                    <a:pt x="16965" y="13019"/>
                    <a:pt x="16905" y="13084"/>
                  </a:cubicBezTo>
                  <a:cubicBezTo>
                    <a:pt x="16846" y="13148"/>
                    <a:pt x="16765" y="13183"/>
                    <a:pt x="16679" y="13183"/>
                  </a:cubicBezTo>
                  <a:lnTo>
                    <a:pt x="16679" y="21600"/>
                  </a:lnTo>
                  <a:lnTo>
                    <a:pt x="21600" y="19100"/>
                  </a:lnTo>
                  <a:lnTo>
                    <a:pt x="21600" y="0"/>
                  </a:lnTo>
                  <a:close/>
                  <a:moveTo>
                    <a:pt x="10487" y="6"/>
                  </a:moveTo>
                  <a:lnTo>
                    <a:pt x="5565" y="2506"/>
                  </a:lnTo>
                  <a:lnTo>
                    <a:pt x="5565" y="16582"/>
                  </a:lnTo>
                  <a:cubicBezTo>
                    <a:pt x="5646" y="16582"/>
                    <a:pt x="5732" y="16616"/>
                    <a:pt x="5792" y="16681"/>
                  </a:cubicBezTo>
                  <a:cubicBezTo>
                    <a:pt x="5851" y="16745"/>
                    <a:pt x="5885" y="16834"/>
                    <a:pt x="5885" y="16928"/>
                  </a:cubicBezTo>
                  <a:cubicBezTo>
                    <a:pt x="5885" y="17022"/>
                    <a:pt x="5851" y="17109"/>
                    <a:pt x="5792" y="17174"/>
                  </a:cubicBezTo>
                  <a:cubicBezTo>
                    <a:pt x="5732" y="17239"/>
                    <a:pt x="5652" y="17275"/>
                    <a:pt x="5565" y="17275"/>
                  </a:cubicBezTo>
                  <a:lnTo>
                    <a:pt x="5565" y="21600"/>
                  </a:lnTo>
                  <a:lnTo>
                    <a:pt x="10487" y="19100"/>
                  </a:lnTo>
                  <a:lnTo>
                    <a:pt x="10487" y="7854"/>
                  </a:lnTo>
                  <a:cubicBezTo>
                    <a:pt x="10405" y="7854"/>
                    <a:pt x="10318" y="7818"/>
                    <a:pt x="10258" y="7753"/>
                  </a:cubicBezTo>
                  <a:cubicBezTo>
                    <a:pt x="10199" y="7689"/>
                    <a:pt x="10167" y="7601"/>
                    <a:pt x="10167" y="7508"/>
                  </a:cubicBezTo>
                  <a:cubicBezTo>
                    <a:pt x="10167" y="7414"/>
                    <a:pt x="10199" y="7324"/>
                    <a:pt x="10258" y="7260"/>
                  </a:cubicBezTo>
                  <a:cubicBezTo>
                    <a:pt x="10318" y="7195"/>
                    <a:pt x="10400" y="7161"/>
                    <a:pt x="10487" y="7161"/>
                  </a:cubicBezTo>
                  <a:lnTo>
                    <a:pt x="10487" y="6"/>
                  </a:lnTo>
                  <a:close/>
                  <a:moveTo>
                    <a:pt x="20010" y="4589"/>
                  </a:moveTo>
                  <a:lnTo>
                    <a:pt x="20691" y="5037"/>
                  </a:lnTo>
                  <a:lnTo>
                    <a:pt x="19853" y="6310"/>
                  </a:lnTo>
                  <a:lnTo>
                    <a:pt x="20691" y="6856"/>
                  </a:lnTo>
                  <a:lnTo>
                    <a:pt x="20010" y="7895"/>
                  </a:lnTo>
                  <a:lnTo>
                    <a:pt x="19171" y="7342"/>
                  </a:lnTo>
                  <a:lnTo>
                    <a:pt x="18333" y="8617"/>
                  </a:lnTo>
                  <a:lnTo>
                    <a:pt x="17652" y="8170"/>
                  </a:lnTo>
                  <a:lnTo>
                    <a:pt x="18490" y="6897"/>
                  </a:lnTo>
                  <a:lnTo>
                    <a:pt x="17652" y="6345"/>
                  </a:lnTo>
                  <a:lnTo>
                    <a:pt x="18333" y="5312"/>
                  </a:lnTo>
                  <a:lnTo>
                    <a:pt x="19171" y="5864"/>
                  </a:lnTo>
                  <a:lnTo>
                    <a:pt x="20010" y="4589"/>
                  </a:lnTo>
                  <a:close/>
                  <a:moveTo>
                    <a:pt x="9653" y="7579"/>
                  </a:moveTo>
                  <a:cubicBezTo>
                    <a:pt x="9778" y="7574"/>
                    <a:pt x="9898" y="7650"/>
                    <a:pt x="9951" y="7777"/>
                  </a:cubicBezTo>
                  <a:cubicBezTo>
                    <a:pt x="10026" y="7947"/>
                    <a:pt x="9956" y="8154"/>
                    <a:pt x="9799" y="8236"/>
                  </a:cubicBezTo>
                  <a:cubicBezTo>
                    <a:pt x="9755" y="8259"/>
                    <a:pt x="9707" y="8271"/>
                    <a:pt x="9663" y="8271"/>
                  </a:cubicBezTo>
                  <a:cubicBezTo>
                    <a:pt x="9544" y="8271"/>
                    <a:pt x="9432" y="8194"/>
                    <a:pt x="9378" y="8071"/>
                  </a:cubicBezTo>
                  <a:cubicBezTo>
                    <a:pt x="9302" y="7900"/>
                    <a:pt x="9371" y="7688"/>
                    <a:pt x="9528" y="7612"/>
                  </a:cubicBezTo>
                  <a:cubicBezTo>
                    <a:pt x="9569" y="7592"/>
                    <a:pt x="9612" y="7581"/>
                    <a:pt x="9653" y="7579"/>
                  </a:cubicBezTo>
                  <a:close/>
                  <a:moveTo>
                    <a:pt x="11955" y="7579"/>
                  </a:moveTo>
                  <a:cubicBezTo>
                    <a:pt x="11996" y="7581"/>
                    <a:pt x="12038" y="7592"/>
                    <a:pt x="12077" y="7612"/>
                  </a:cubicBezTo>
                  <a:cubicBezTo>
                    <a:pt x="12234" y="7688"/>
                    <a:pt x="12303" y="7895"/>
                    <a:pt x="12227" y="8071"/>
                  </a:cubicBezTo>
                  <a:cubicBezTo>
                    <a:pt x="12173" y="8194"/>
                    <a:pt x="12061" y="8271"/>
                    <a:pt x="11942" y="8271"/>
                  </a:cubicBezTo>
                  <a:cubicBezTo>
                    <a:pt x="11898" y="8271"/>
                    <a:pt x="11850" y="8259"/>
                    <a:pt x="11806" y="8236"/>
                  </a:cubicBezTo>
                  <a:cubicBezTo>
                    <a:pt x="11644" y="8154"/>
                    <a:pt x="11579" y="7947"/>
                    <a:pt x="11654" y="7777"/>
                  </a:cubicBezTo>
                  <a:cubicBezTo>
                    <a:pt x="11711" y="7645"/>
                    <a:pt x="11832" y="7572"/>
                    <a:pt x="11955" y="7579"/>
                  </a:cubicBezTo>
                  <a:close/>
                  <a:moveTo>
                    <a:pt x="8832" y="7997"/>
                  </a:moveTo>
                  <a:cubicBezTo>
                    <a:pt x="8957" y="7992"/>
                    <a:pt x="9077" y="8066"/>
                    <a:pt x="9129" y="8194"/>
                  </a:cubicBezTo>
                  <a:cubicBezTo>
                    <a:pt x="9205" y="8364"/>
                    <a:pt x="9140" y="8570"/>
                    <a:pt x="8977" y="8652"/>
                  </a:cubicBezTo>
                  <a:cubicBezTo>
                    <a:pt x="8934" y="8676"/>
                    <a:pt x="8885" y="8687"/>
                    <a:pt x="8842" y="8687"/>
                  </a:cubicBezTo>
                  <a:cubicBezTo>
                    <a:pt x="8723" y="8687"/>
                    <a:pt x="8609" y="8610"/>
                    <a:pt x="8555" y="8487"/>
                  </a:cubicBezTo>
                  <a:cubicBezTo>
                    <a:pt x="8479" y="8311"/>
                    <a:pt x="8550" y="8107"/>
                    <a:pt x="8707" y="8030"/>
                  </a:cubicBezTo>
                  <a:cubicBezTo>
                    <a:pt x="8747" y="8010"/>
                    <a:pt x="8790" y="7999"/>
                    <a:pt x="8832" y="7997"/>
                  </a:cubicBezTo>
                  <a:close/>
                  <a:moveTo>
                    <a:pt x="12776" y="7997"/>
                  </a:moveTo>
                  <a:cubicBezTo>
                    <a:pt x="12817" y="7999"/>
                    <a:pt x="12859" y="8010"/>
                    <a:pt x="12898" y="8030"/>
                  </a:cubicBezTo>
                  <a:cubicBezTo>
                    <a:pt x="13055" y="8107"/>
                    <a:pt x="13126" y="8311"/>
                    <a:pt x="13050" y="8487"/>
                  </a:cubicBezTo>
                  <a:cubicBezTo>
                    <a:pt x="12996" y="8610"/>
                    <a:pt x="12882" y="8687"/>
                    <a:pt x="12763" y="8687"/>
                  </a:cubicBezTo>
                  <a:cubicBezTo>
                    <a:pt x="12720" y="8687"/>
                    <a:pt x="12671" y="8676"/>
                    <a:pt x="12628" y="8652"/>
                  </a:cubicBezTo>
                  <a:cubicBezTo>
                    <a:pt x="12471" y="8570"/>
                    <a:pt x="12400" y="8364"/>
                    <a:pt x="12476" y="8194"/>
                  </a:cubicBezTo>
                  <a:cubicBezTo>
                    <a:pt x="12532" y="8066"/>
                    <a:pt x="12654" y="7992"/>
                    <a:pt x="12776" y="7997"/>
                  </a:cubicBezTo>
                  <a:close/>
                  <a:moveTo>
                    <a:pt x="8021" y="8404"/>
                  </a:moveTo>
                  <a:cubicBezTo>
                    <a:pt x="8107" y="8404"/>
                    <a:pt x="8188" y="8441"/>
                    <a:pt x="8247" y="8505"/>
                  </a:cubicBezTo>
                  <a:cubicBezTo>
                    <a:pt x="8307" y="8570"/>
                    <a:pt x="8338" y="8657"/>
                    <a:pt x="8339" y="8751"/>
                  </a:cubicBezTo>
                  <a:cubicBezTo>
                    <a:pt x="8339" y="8845"/>
                    <a:pt x="8307" y="8934"/>
                    <a:pt x="8247" y="8999"/>
                  </a:cubicBezTo>
                  <a:cubicBezTo>
                    <a:pt x="8188" y="9063"/>
                    <a:pt x="8107" y="9098"/>
                    <a:pt x="8021" y="9098"/>
                  </a:cubicBezTo>
                  <a:cubicBezTo>
                    <a:pt x="7934" y="9098"/>
                    <a:pt x="7852" y="9063"/>
                    <a:pt x="7793" y="8999"/>
                  </a:cubicBezTo>
                  <a:cubicBezTo>
                    <a:pt x="7733" y="8934"/>
                    <a:pt x="7701" y="8845"/>
                    <a:pt x="7701" y="8751"/>
                  </a:cubicBezTo>
                  <a:cubicBezTo>
                    <a:pt x="7701" y="8657"/>
                    <a:pt x="7733" y="8570"/>
                    <a:pt x="7793" y="8505"/>
                  </a:cubicBezTo>
                  <a:cubicBezTo>
                    <a:pt x="7852" y="8441"/>
                    <a:pt x="7934" y="8404"/>
                    <a:pt x="8021" y="8404"/>
                  </a:cubicBezTo>
                  <a:close/>
                  <a:moveTo>
                    <a:pt x="13579" y="8404"/>
                  </a:moveTo>
                  <a:cubicBezTo>
                    <a:pt x="13660" y="8404"/>
                    <a:pt x="13748" y="8441"/>
                    <a:pt x="13807" y="8505"/>
                  </a:cubicBezTo>
                  <a:cubicBezTo>
                    <a:pt x="13867" y="8570"/>
                    <a:pt x="13899" y="8657"/>
                    <a:pt x="13899" y="8751"/>
                  </a:cubicBezTo>
                  <a:cubicBezTo>
                    <a:pt x="13899" y="8845"/>
                    <a:pt x="13867" y="8934"/>
                    <a:pt x="13807" y="8999"/>
                  </a:cubicBezTo>
                  <a:cubicBezTo>
                    <a:pt x="13748" y="9063"/>
                    <a:pt x="13666" y="9098"/>
                    <a:pt x="13579" y="9098"/>
                  </a:cubicBezTo>
                  <a:cubicBezTo>
                    <a:pt x="13493" y="9098"/>
                    <a:pt x="13412" y="9063"/>
                    <a:pt x="13353" y="8999"/>
                  </a:cubicBezTo>
                  <a:cubicBezTo>
                    <a:pt x="13293" y="8934"/>
                    <a:pt x="13260" y="8845"/>
                    <a:pt x="13260" y="8751"/>
                  </a:cubicBezTo>
                  <a:cubicBezTo>
                    <a:pt x="13260" y="8657"/>
                    <a:pt x="13293" y="8570"/>
                    <a:pt x="13353" y="8505"/>
                  </a:cubicBezTo>
                  <a:cubicBezTo>
                    <a:pt x="13412" y="8441"/>
                    <a:pt x="13493" y="8404"/>
                    <a:pt x="13579" y="8404"/>
                  </a:cubicBezTo>
                  <a:close/>
                  <a:moveTo>
                    <a:pt x="19139" y="8404"/>
                  </a:moveTo>
                  <a:cubicBezTo>
                    <a:pt x="19226" y="8404"/>
                    <a:pt x="19306" y="8441"/>
                    <a:pt x="19366" y="8505"/>
                  </a:cubicBezTo>
                  <a:cubicBezTo>
                    <a:pt x="19425" y="8570"/>
                    <a:pt x="19459" y="8657"/>
                    <a:pt x="19459" y="8751"/>
                  </a:cubicBezTo>
                  <a:cubicBezTo>
                    <a:pt x="19459" y="8845"/>
                    <a:pt x="19425" y="8934"/>
                    <a:pt x="19366" y="8999"/>
                  </a:cubicBezTo>
                  <a:cubicBezTo>
                    <a:pt x="19306" y="9063"/>
                    <a:pt x="19226" y="9098"/>
                    <a:pt x="19139" y="9098"/>
                  </a:cubicBezTo>
                  <a:cubicBezTo>
                    <a:pt x="19053" y="9098"/>
                    <a:pt x="18971" y="9063"/>
                    <a:pt x="18911" y="8999"/>
                  </a:cubicBezTo>
                  <a:cubicBezTo>
                    <a:pt x="18852" y="8934"/>
                    <a:pt x="18820" y="8845"/>
                    <a:pt x="18820" y="8751"/>
                  </a:cubicBezTo>
                  <a:cubicBezTo>
                    <a:pt x="18820" y="8657"/>
                    <a:pt x="18852" y="8570"/>
                    <a:pt x="18911" y="8505"/>
                  </a:cubicBezTo>
                  <a:cubicBezTo>
                    <a:pt x="18971" y="8441"/>
                    <a:pt x="19053" y="8404"/>
                    <a:pt x="19139" y="8404"/>
                  </a:cubicBezTo>
                  <a:close/>
                  <a:moveTo>
                    <a:pt x="13584" y="9351"/>
                  </a:moveTo>
                  <a:cubicBezTo>
                    <a:pt x="13763" y="9351"/>
                    <a:pt x="13904" y="9502"/>
                    <a:pt x="13904" y="9696"/>
                  </a:cubicBezTo>
                  <a:cubicBezTo>
                    <a:pt x="13898" y="9889"/>
                    <a:pt x="13757" y="10042"/>
                    <a:pt x="13584" y="10042"/>
                  </a:cubicBezTo>
                  <a:cubicBezTo>
                    <a:pt x="13411" y="10042"/>
                    <a:pt x="13267" y="9889"/>
                    <a:pt x="13267" y="9696"/>
                  </a:cubicBezTo>
                  <a:cubicBezTo>
                    <a:pt x="13267" y="9502"/>
                    <a:pt x="13406" y="9351"/>
                    <a:pt x="13584" y="9351"/>
                  </a:cubicBezTo>
                  <a:close/>
                  <a:moveTo>
                    <a:pt x="19144" y="9351"/>
                  </a:moveTo>
                  <a:cubicBezTo>
                    <a:pt x="19323" y="9351"/>
                    <a:pt x="19464" y="9502"/>
                    <a:pt x="19464" y="9696"/>
                  </a:cubicBezTo>
                  <a:cubicBezTo>
                    <a:pt x="19458" y="9889"/>
                    <a:pt x="19317" y="10042"/>
                    <a:pt x="19144" y="10042"/>
                  </a:cubicBezTo>
                  <a:cubicBezTo>
                    <a:pt x="18971" y="10042"/>
                    <a:pt x="18825" y="9889"/>
                    <a:pt x="18825" y="9696"/>
                  </a:cubicBezTo>
                  <a:cubicBezTo>
                    <a:pt x="18825" y="9502"/>
                    <a:pt x="18966" y="9351"/>
                    <a:pt x="19144" y="9351"/>
                  </a:cubicBezTo>
                  <a:close/>
                  <a:moveTo>
                    <a:pt x="8021" y="9562"/>
                  </a:moveTo>
                  <a:cubicBezTo>
                    <a:pt x="8194" y="9562"/>
                    <a:pt x="8338" y="9715"/>
                    <a:pt x="8339" y="9909"/>
                  </a:cubicBezTo>
                  <a:cubicBezTo>
                    <a:pt x="8339" y="10102"/>
                    <a:pt x="8199" y="10253"/>
                    <a:pt x="8021" y="10253"/>
                  </a:cubicBezTo>
                  <a:cubicBezTo>
                    <a:pt x="7842" y="10253"/>
                    <a:pt x="7701" y="10102"/>
                    <a:pt x="7701" y="9909"/>
                  </a:cubicBezTo>
                  <a:cubicBezTo>
                    <a:pt x="7701" y="9721"/>
                    <a:pt x="7842" y="9562"/>
                    <a:pt x="8021" y="9562"/>
                  </a:cubicBezTo>
                  <a:close/>
                  <a:moveTo>
                    <a:pt x="13584" y="10296"/>
                  </a:moveTo>
                  <a:cubicBezTo>
                    <a:pt x="13763" y="10296"/>
                    <a:pt x="13904" y="10449"/>
                    <a:pt x="13904" y="10642"/>
                  </a:cubicBezTo>
                  <a:cubicBezTo>
                    <a:pt x="13898" y="10836"/>
                    <a:pt x="13757" y="10987"/>
                    <a:pt x="13584" y="10987"/>
                  </a:cubicBezTo>
                  <a:cubicBezTo>
                    <a:pt x="13411" y="10987"/>
                    <a:pt x="13267" y="10836"/>
                    <a:pt x="13267" y="10642"/>
                  </a:cubicBezTo>
                  <a:cubicBezTo>
                    <a:pt x="13267" y="10454"/>
                    <a:pt x="13406" y="10296"/>
                    <a:pt x="13584" y="10296"/>
                  </a:cubicBezTo>
                  <a:close/>
                  <a:moveTo>
                    <a:pt x="19144" y="10296"/>
                  </a:moveTo>
                  <a:cubicBezTo>
                    <a:pt x="19323" y="10296"/>
                    <a:pt x="19464" y="10449"/>
                    <a:pt x="19464" y="10642"/>
                  </a:cubicBezTo>
                  <a:cubicBezTo>
                    <a:pt x="19458" y="10836"/>
                    <a:pt x="19317" y="10987"/>
                    <a:pt x="19144" y="10987"/>
                  </a:cubicBezTo>
                  <a:cubicBezTo>
                    <a:pt x="18971" y="10987"/>
                    <a:pt x="18825" y="10836"/>
                    <a:pt x="18825" y="10642"/>
                  </a:cubicBezTo>
                  <a:cubicBezTo>
                    <a:pt x="18825" y="10454"/>
                    <a:pt x="18966" y="10296"/>
                    <a:pt x="19144" y="10296"/>
                  </a:cubicBezTo>
                  <a:close/>
                  <a:moveTo>
                    <a:pt x="8021" y="10717"/>
                  </a:moveTo>
                  <a:cubicBezTo>
                    <a:pt x="8194" y="10717"/>
                    <a:pt x="8338" y="10870"/>
                    <a:pt x="8339" y="11064"/>
                  </a:cubicBezTo>
                  <a:cubicBezTo>
                    <a:pt x="8339" y="11252"/>
                    <a:pt x="8199" y="11411"/>
                    <a:pt x="8021" y="11411"/>
                  </a:cubicBezTo>
                  <a:cubicBezTo>
                    <a:pt x="7842" y="11411"/>
                    <a:pt x="7701" y="11258"/>
                    <a:pt x="7701" y="11064"/>
                  </a:cubicBezTo>
                  <a:cubicBezTo>
                    <a:pt x="7701" y="10876"/>
                    <a:pt x="7842" y="10717"/>
                    <a:pt x="8021" y="10717"/>
                  </a:cubicBezTo>
                  <a:close/>
                  <a:moveTo>
                    <a:pt x="13579" y="11240"/>
                  </a:moveTo>
                  <a:cubicBezTo>
                    <a:pt x="13660" y="11240"/>
                    <a:pt x="13748" y="11275"/>
                    <a:pt x="13807" y="11339"/>
                  </a:cubicBezTo>
                  <a:cubicBezTo>
                    <a:pt x="13867" y="11404"/>
                    <a:pt x="13899" y="11493"/>
                    <a:pt x="13899" y="11587"/>
                  </a:cubicBezTo>
                  <a:cubicBezTo>
                    <a:pt x="13899" y="11681"/>
                    <a:pt x="13867" y="11768"/>
                    <a:pt x="13807" y="11833"/>
                  </a:cubicBezTo>
                  <a:cubicBezTo>
                    <a:pt x="13748" y="11897"/>
                    <a:pt x="13666" y="11934"/>
                    <a:pt x="13579" y="11934"/>
                  </a:cubicBezTo>
                  <a:cubicBezTo>
                    <a:pt x="13493" y="11934"/>
                    <a:pt x="13412" y="11897"/>
                    <a:pt x="13353" y="11833"/>
                  </a:cubicBezTo>
                  <a:cubicBezTo>
                    <a:pt x="13293" y="11768"/>
                    <a:pt x="13260" y="11681"/>
                    <a:pt x="13260" y="11587"/>
                  </a:cubicBezTo>
                  <a:cubicBezTo>
                    <a:pt x="13260" y="11493"/>
                    <a:pt x="13293" y="11404"/>
                    <a:pt x="13353" y="11339"/>
                  </a:cubicBezTo>
                  <a:cubicBezTo>
                    <a:pt x="13412" y="11275"/>
                    <a:pt x="13493" y="11240"/>
                    <a:pt x="13579" y="11240"/>
                  </a:cubicBezTo>
                  <a:close/>
                  <a:moveTo>
                    <a:pt x="19139" y="11240"/>
                  </a:moveTo>
                  <a:cubicBezTo>
                    <a:pt x="19226" y="11240"/>
                    <a:pt x="19306" y="11275"/>
                    <a:pt x="19366" y="11339"/>
                  </a:cubicBezTo>
                  <a:cubicBezTo>
                    <a:pt x="19425" y="11404"/>
                    <a:pt x="19459" y="11493"/>
                    <a:pt x="19459" y="11587"/>
                  </a:cubicBezTo>
                  <a:cubicBezTo>
                    <a:pt x="19459" y="11681"/>
                    <a:pt x="19425" y="11768"/>
                    <a:pt x="19366" y="11833"/>
                  </a:cubicBezTo>
                  <a:cubicBezTo>
                    <a:pt x="19306" y="11897"/>
                    <a:pt x="19226" y="11934"/>
                    <a:pt x="19139" y="11934"/>
                  </a:cubicBezTo>
                  <a:cubicBezTo>
                    <a:pt x="19053" y="11934"/>
                    <a:pt x="18971" y="11897"/>
                    <a:pt x="18911" y="11833"/>
                  </a:cubicBezTo>
                  <a:cubicBezTo>
                    <a:pt x="18852" y="11768"/>
                    <a:pt x="18820" y="11681"/>
                    <a:pt x="18820" y="11587"/>
                  </a:cubicBezTo>
                  <a:cubicBezTo>
                    <a:pt x="18820" y="11493"/>
                    <a:pt x="18852" y="11404"/>
                    <a:pt x="18911" y="11339"/>
                  </a:cubicBezTo>
                  <a:cubicBezTo>
                    <a:pt x="18971" y="11275"/>
                    <a:pt x="19053" y="11240"/>
                    <a:pt x="19139" y="11240"/>
                  </a:cubicBezTo>
                  <a:close/>
                  <a:moveTo>
                    <a:pt x="14421" y="11666"/>
                  </a:moveTo>
                  <a:cubicBezTo>
                    <a:pt x="14462" y="11668"/>
                    <a:pt x="14503" y="11678"/>
                    <a:pt x="14543" y="11699"/>
                  </a:cubicBezTo>
                  <a:cubicBezTo>
                    <a:pt x="14699" y="11775"/>
                    <a:pt x="14763" y="11979"/>
                    <a:pt x="14693" y="12156"/>
                  </a:cubicBezTo>
                  <a:cubicBezTo>
                    <a:pt x="14639" y="12279"/>
                    <a:pt x="14526" y="12355"/>
                    <a:pt x="14407" y="12355"/>
                  </a:cubicBezTo>
                  <a:cubicBezTo>
                    <a:pt x="14364" y="12355"/>
                    <a:pt x="14315" y="12344"/>
                    <a:pt x="14272" y="12321"/>
                  </a:cubicBezTo>
                  <a:cubicBezTo>
                    <a:pt x="14115" y="12238"/>
                    <a:pt x="14044" y="12032"/>
                    <a:pt x="14120" y="11862"/>
                  </a:cubicBezTo>
                  <a:cubicBezTo>
                    <a:pt x="14177" y="11734"/>
                    <a:pt x="14298" y="11661"/>
                    <a:pt x="14421" y="11666"/>
                  </a:cubicBezTo>
                  <a:close/>
                  <a:moveTo>
                    <a:pt x="18311" y="11666"/>
                  </a:moveTo>
                  <a:cubicBezTo>
                    <a:pt x="18436" y="11661"/>
                    <a:pt x="18556" y="11734"/>
                    <a:pt x="18609" y="11862"/>
                  </a:cubicBezTo>
                  <a:cubicBezTo>
                    <a:pt x="18684" y="12032"/>
                    <a:pt x="18615" y="12238"/>
                    <a:pt x="18458" y="12321"/>
                  </a:cubicBezTo>
                  <a:cubicBezTo>
                    <a:pt x="18415" y="12344"/>
                    <a:pt x="18366" y="12355"/>
                    <a:pt x="18323" y="12355"/>
                  </a:cubicBezTo>
                  <a:cubicBezTo>
                    <a:pt x="18204" y="12355"/>
                    <a:pt x="18090" y="12285"/>
                    <a:pt x="18036" y="12156"/>
                  </a:cubicBezTo>
                  <a:cubicBezTo>
                    <a:pt x="17960" y="11979"/>
                    <a:pt x="18031" y="11775"/>
                    <a:pt x="18188" y="11699"/>
                  </a:cubicBezTo>
                  <a:cubicBezTo>
                    <a:pt x="18228" y="11678"/>
                    <a:pt x="18270" y="11668"/>
                    <a:pt x="18311" y="11666"/>
                  </a:cubicBezTo>
                  <a:close/>
                  <a:moveTo>
                    <a:pt x="8021" y="11868"/>
                  </a:moveTo>
                  <a:cubicBezTo>
                    <a:pt x="8194" y="11868"/>
                    <a:pt x="8338" y="12021"/>
                    <a:pt x="8339" y="12214"/>
                  </a:cubicBezTo>
                  <a:cubicBezTo>
                    <a:pt x="8339" y="12408"/>
                    <a:pt x="8199" y="12561"/>
                    <a:pt x="8021" y="12561"/>
                  </a:cubicBezTo>
                  <a:cubicBezTo>
                    <a:pt x="7842" y="12561"/>
                    <a:pt x="7701" y="12408"/>
                    <a:pt x="7701" y="12214"/>
                  </a:cubicBezTo>
                  <a:cubicBezTo>
                    <a:pt x="7701" y="12021"/>
                    <a:pt x="7842" y="11868"/>
                    <a:pt x="8021" y="11868"/>
                  </a:cubicBezTo>
                  <a:close/>
                  <a:moveTo>
                    <a:pt x="17490" y="12077"/>
                  </a:moveTo>
                  <a:cubicBezTo>
                    <a:pt x="17615" y="12071"/>
                    <a:pt x="17735" y="12145"/>
                    <a:pt x="17787" y="12273"/>
                  </a:cubicBezTo>
                  <a:cubicBezTo>
                    <a:pt x="17863" y="12449"/>
                    <a:pt x="17797" y="12655"/>
                    <a:pt x="17635" y="12737"/>
                  </a:cubicBezTo>
                  <a:cubicBezTo>
                    <a:pt x="17592" y="12760"/>
                    <a:pt x="17543" y="12766"/>
                    <a:pt x="17500" y="12766"/>
                  </a:cubicBezTo>
                  <a:cubicBezTo>
                    <a:pt x="17381" y="12766"/>
                    <a:pt x="17269" y="12696"/>
                    <a:pt x="17214" y="12566"/>
                  </a:cubicBezTo>
                  <a:cubicBezTo>
                    <a:pt x="17139" y="12390"/>
                    <a:pt x="17208" y="12186"/>
                    <a:pt x="17365" y="12110"/>
                  </a:cubicBezTo>
                  <a:cubicBezTo>
                    <a:pt x="17405" y="12089"/>
                    <a:pt x="17448" y="12078"/>
                    <a:pt x="17490" y="12077"/>
                  </a:cubicBezTo>
                  <a:close/>
                  <a:moveTo>
                    <a:pt x="15237" y="12088"/>
                  </a:moveTo>
                  <a:cubicBezTo>
                    <a:pt x="15278" y="12090"/>
                    <a:pt x="15320" y="12100"/>
                    <a:pt x="15359" y="12121"/>
                  </a:cubicBezTo>
                  <a:cubicBezTo>
                    <a:pt x="15516" y="12191"/>
                    <a:pt x="15587" y="12396"/>
                    <a:pt x="15511" y="12572"/>
                  </a:cubicBezTo>
                  <a:cubicBezTo>
                    <a:pt x="15457" y="12695"/>
                    <a:pt x="15343" y="12772"/>
                    <a:pt x="15224" y="12772"/>
                  </a:cubicBezTo>
                  <a:cubicBezTo>
                    <a:pt x="15180" y="12772"/>
                    <a:pt x="15132" y="12760"/>
                    <a:pt x="15088" y="12742"/>
                  </a:cubicBezTo>
                  <a:cubicBezTo>
                    <a:pt x="14926" y="12660"/>
                    <a:pt x="14861" y="12456"/>
                    <a:pt x="14936" y="12286"/>
                  </a:cubicBezTo>
                  <a:cubicBezTo>
                    <a:pt x="14993" y="12154"/>
                    <a:pt x="15114" y="12081"/>
                    <a:pt x="15237" y="12088"/>
                  </a:cubicBezTo>
                  <a:close/>
                  <a:moveTo>
                    <a:pt x="8021" y="13019"/>
                  </a:moveTo>
                  <a:cubicBezTo>
                    <a:pt x="8194" y="13019"/>
                    <a:pt x="8338" y="13171"/>
                    <a:pt x="8339" y="13364"/>
                  </a:cubicBezTo>
                  <a:cubicBezTo>
                    <a:pt x="8339" y="13558"/>
                    <a:pt x="8199" y="13711"/>
                    <a:pt x="8021" y="13711"/>
                  </a:cubicBezTo>
                  <a:cubicBezTo>
                    <a:pt x="7842" y="13711"/>
                    <a:pt x="7701" y="13558"/>
                    <a:pt x="7701" y="13364"/>
                  </a:cubicBezTo>
                  <a:cubicBezTo>
                    <a:pt x="7701" y="13176"/>
                    <a:pt x="7842" y="13019"/>
                    <a:pt x="8021" y="13019"/>
                  </a:cubicBezTo>
                  <a:close/>
                  <a:moveTo>
                    <a:pt x="8021" y="14175"/>
                  </a:moveTo>
                  <a:cubicBezTo>
                    <a:pt x="8194" y="14175"/>
                    <a:pt x="8338" y="14328"/>
                    <a:pt x="8339" y="14522"/>
                  </a:cubicBezTo>
                  <a:cubicBezTo>
                    <a:pt x="8339" y="14715"/>
                    <a:pt x="8199" y="14868"/>
                    <a:pt x="8021" y="14868"/>
                  </a:cubicBezTo>
                  <a:cubicBezTo>
                    <a:pt x="7842" y="14868"/>
                    <a:pt x="7701" y="14715"/>
                    <a:pt x="7701" y="14522"/>
                  </a:cubicBezTo>
                  <a:cubicBezTo>
                    <a:pt x="7701" y="14328"/>
                    <a:pt x="7842" y="14175"/>
                    <a:pt x="8021" y="14175"/>
                  </a:cubicBezTo>
                  <a:close/>
                  <a:moveTo>
                    <a:pt x="999" y="14582"/>
                  </a:moveTo>
                  <a:cubicBezTo>
                    <a:pt x="1040" y="14584"/>
                    <a:pt x="1080" y="14595"/>
                    <a:pt x="1119" y="14615"/>
                  </a:cubicBezTo>
                  <a:cubicBezTo>
                    <a:pt x="1281" y="14692"/>
                    <a:pt x="1347" y="14898"/>
                    <a:pt x="1271" y="15074"/>
                  </a:cubicBezTo>
                  <a:cubicBezTo>
                    <a:pt x="1217" y="15197"/>
                    <a:pt x="1103" y="15272"/>
                    <a:pt x="984" y="15272"/>
                  </a:cubicBezTo>
                  <a:cubicBezTo>
                    <a:pt x="940" y="15272"/>
                    <a:pt x="892" y="15261"/>
                    <a:pt x="848" y="15237"/>
                  </a:cubicBezTo>
                  <a:cubicBezTo>
                    <a:pt x="692" y="15155"/>
                    <a:pt x="622" y="14951"/>
                    <a:pt x="698" y="14780"/>
                  </a:cubicBezTo>
                  <a:cubicBezTo>
                    <a:pt x="755" y="14648"/>
                    <a:pt x="876" y="14576"/>
                    <a:pt x="999" y="14582"/>
                  </a:cubicBezTo>
                  <a:close/>
                  <a:moveTo>
                    <a:pt x="1987" y="15087"/>
                  </a:moveTo>
                  <a:cubicBezTo>
                    <a:pt x="2028" y="15089"/>
                    <a:pt x="2070" y="15099"/>
                    <a:pt x="2109" y="15120"/>
                  </a:cubicBezTo>
                  <a:cubicBezTo>
                    <a:pt x="2266" y="15196"/>
                    <a:pt x="2332" y="15402"/>
                    <a:pt x="2261" y="15573"/>
                  </a:cubicBezTo>
                  <a:cubicBezTo>
                    <a:pt x="2207" y="15696"/>
                    <a:pt x="2093" y="15771"/>
                    <a:pt x="1974" y="15771"/>
                  </a:cubicBezTo>
                  <a:cubicBezTo>
                    <a:pt x="1931" y="15771"/>
                    <a:pt x="1882" y="15759"/>
                    <a:pt x="1839" y="15741"/>
                  </a:cubicBezTo>
                  <a:cubicBezTo>
                    <a:pt x="1676" y="15659"/>
                    <a:pt x="1611" y="15455"/>
                    <a:pt x="1687" y="15285"/>
                  </a:cubicBezTo>
                  <a:cubicBezTo>
                    <a:pt x="1743" y="15153"/>
                    <a:pt x="1865" y="15080"/>
                    <a:pt x="1987" y="15087"/>
                  </a:cubicBezTo>
                  <a:close/>
                  <a:moveTo>
                    <a:pt x="8021" y="15325"/>
                  </a:moveTo>
                  <a:cubicBezTo>
                    <a:pt x="8107" y="15325"/>
                    <a:pt x="8188" y="15361"/>
                    <a:pt x="8247" y="15426"/>
                  </a:cubicBezTo>
                  <a:cubicBezTo>
                    <a:pt x="8307" y="15491"/>
                    <a:pt x="8338" y="15578"/>
                    <a:pt x="8339" y="15672"/>
                  </a:cubicBezTo>
                  <a:cubicBezTo>
                    <a:pt x="8339" y="15766"/>
                    <a:pt x="8307" y="15853"/>
                    <a:pt x="8247" y="15918"/>
                  </a:cubicBezTo>
                  <a:cubicBezTo>
                    <a:pt x="8188" y="15982"/>
                    <a:pt x="8107" y="16018"/>
                    <a:pt x="8021" y="16018"/>
                  </a:cubicBezTo>
                  <a:cubicBezTo>
                    <a:pt x="7934" y="16018"/>
                    <a:pt x="7852" y="15982"/>
                    <a:pt x="7793" y="15918"/>
                  </a:cubicBezTo>
                  <a:cubicBezTo>
                    <a:pt x="7733" y="15853"/>
                    <a:pt x="7701" y="15766"/>
                    <a:pt x="7701" y="15672"/>
                  </a:cubicBezTo>
                  <a:cubicBezTo>
                    <a:pt x="7701" y="15578"/>
                    <a:pt x="7733" y="15491"/>
                    <a:pt x="7793" y="15426"/>
                  </a:cubicBezTo>
                  <a:cubicBezTo>
                    <a:pt x="7852" y="15361"/>
                    <a:pt x="7934" y="15325"/>
                    <a:pt x="8021" y="15325"/>
                  </a:cubicBezTo>
                  <a:close/>
                  <a:moveTo>
                    <a:pt x="2973" y="15580"/>
                  </a:moveTo>
                  <a:cubicBezTo>
                    <a:pt x="3014" y="15582"/>
                    <a:pt x="3054" y="15592"/>
                    <a:pt x="3093" y="15613"/>
                  </a:cubicBezTo>
                  <a:cubicBezTo>
                    <a:pt x="3250" y="15695"/>
                    <a:pt x="3315" y="15901"/>
                    <a:pt x="3245" y="16072"/>
                  </a:cubicBezTo>
                  <a:cubicBezTo>
                    <a:pt x="3191" y="16195"/>
                    <a:pt x="3076" y="16270"/>
                    <a:pt x="2958" y="16270"/>
                  </a:cubicBezTo>
                  <a:cubicBezTo>
                    <a:pt x="2914" y="16270"/>
                    <a:pt x="2866" y="16258"/>
                    <a:pt x="2822" y="16235"/>
                  </a:cubicBezTo>
                  <a:cubicBezTo>
                    <a:pt x="2665" y="16153"/>
                    <a:pt x="2596" y="15948"/>
                    <a:pt x="2672" y="15778"/>
                  </a:cubicBezTo>
                  <a:cubicBezTo>
                    <a:pt x="2729" y="15650"/>
                    <a:pt x="2850" y="15575"/>
                    <a:pt x="2973" y="15580"/>
                  </a:cubicBezTo>
                  <a:close/>
                  <a:moveTo>
                    <a:pt x="7191" y="15751"/>
                  </a:moveTo>
                  <a:cubicBezTo>
                    <a:pt x="7315" y="15745"/>
                    <a:pt x="7437" y="15819"/>
                    <a:pt x="7490" y="15947"/>
                  </a:cubicBezTo>
                  <a:cubicBezTo>
                    <a:pt x="7566" y="16117"/>
                    <a:pt x="7495" y="16323"/>
                    <a:pt x="7338" y="16405"/>
                  </a:cubicBezTo>
                  <a:cubicBezTo>
                    <a:pt x="7295" y="16429"/>
                    <a:pt x="7246" y="16440"/>
                    <a:pt x="7203" y="16440"/>
                  </a:cubicBezTo>
                  <a:cubicBezTo>
                    <a:pt x="7084" y="16440"/>
                    <a:pt x="6971" y="16364"/>
                    <a:pt x="6917" y="16240"/>
                  </a:cubicBezTo>
                  <a:cubicBezTo>
                    <a:pt x="6841" y="16064"/>
                    <a:pt x="6911" y="15860"/>
                    <a:pt x="7068" y="15784"/>
                  </a:cubicBezTo>
                  <a:cubicBezTo>
                    <a:pt x="7107" y="15763"/>
                    <a:pt x="7150" y="15752"/>
                    <a:pt x="7191" y="15751"/>
                  </a:cubicBezTo>
                  <a:close/>
                  <a:moveTo>
                    <a:pt x="3956" y="16079"/>
                  </a:moveTo>
                  <a:cubicBezTo>
                    <a:pt x="3997" y="16081"/>
                    <a:pt x="4039" y="16091"/>
                    <a:pt x="4078" y="16112"/>
                  </a:cubicBezTo>
                  <a:cubicBezTo>
                    <a:pt x="4235" y="16194"/>
                    <a:pt x="4299" y="16400"/>
                    <a:pt x="4228" y="16571"/>
                  </a:cubicBezTo>
                  <a:cubicBezTo>
                    <a:pt x="4174" y="16694"/>
                    <a:pt x="4062" y="16769"/>
                    <a:pt x="3943" y="16769"/>
                  </a:cubicBezTo>
                  <a:cubicBezTo>
                    <a:pt x="3900" y="16769"/>
                    <a:pt x="3851" y="16757"/>
                    <a:pt x="3808" y="16734"/>
                  </a:cubicBezTo>
                  <a:cubicBezTo>
                    <a:pt x="3645" y="16652"/>
                    <a:pt x="3580" y="16447"/>
                    <a:pt x="3655" y="16277"/>
                  </a:cubicBezTo>
                  <a:cubicBezTo>
                    <a:pt x="3712" y="16149"/>
                    <a:pt x="3833" y="16074"/>
                    <a:pt x="3956" y="16079"/>
                  </a:cubicBezTo>
                  <a:close/>
                  <a:moveTo>
                    <a:pt x="6368" y="16167"/>
                  </a:moveTo>
                  <a:cubicBezTo>
                    <a:pt x="6492" y="16162"/>
                    <a:pt x="6616" y="16237"/>
                    <a:pt x="6669" y="16365"/>
                  </a:cubicBezTo>
                  <a:cubicBezTo>
                    <a:pt x="6744" y="16535"/>
                    <a:pt x="6674" y="16740"/>
                    <a:pt x="6517" y="16822"/>
                  </a:cubicBezTo>
                  <a:cubicBezTo>
                    <a:pt x="6473" y="16845"/>
                    <a:pt x="6425" y="16857"/>
                    <a:pt x="6381" y="16857"/>
                  </a:cubicBezTo>
                  <a:cubicBezTo>
                    <a:pt x="6262" y="16857"/>
                    <a:pt x="6148" y="16782"/>
                    <a:pt x="6094" y="16659"/>
                  </a:cubicBezTo>
                  <a:cubicBezTo>
                    <a:pt x="6018" y="16488"/>
                    <a:pt x="6089" y="16276"/>
                    <a:pt x="6246" y="16200"/>
                  </a:cubicBezTo>
                  <a:cubicBezTo>
                    <a:pt x="6285" y="16179"/>
                    <a:pt x="6327" y="16169"/>
                    <a:pt x="6368" y="1616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51" name="Grouper"/>
          <p:cNvGrpSpPr/>
          <p:nvPr/>
        </p:nvGrpSpPr>
        <p:grpSpPr>
          <a:xfrm>
            <a:off x="15851474" y="-180759"/>
            <a:ext cx="9111704" cy="13974557"/>
            <a:chOff x="0" y="0"/>
            <a:chExt cx="9111703" cy="13974556"/>
          </a:xfrm>
        </p:grpSpPr>
        <p:sp>
          <p:nvSpPr>
            <p:cNvPr id="544" name="Figure"/>
            <p:cNvSpPr/>
            <p:nvPr/>
          </p:nvSpPr>
          <p:spPr>
            <a:xfrm>
              <a:off x="0" y="0"/>
              <a:ext cx="9111704" cy="13974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fill="norm" stroke="1" extrusionOk="0">
                  <a:moveTo>
                    <a:pt x="41" y="0"/>
                  </a:moveTo>
                  <a:lnTo>
                    <a:pt x="21515" y="0"/>
                  </a:lnTo>
                  <a:lnTo>
                    <a:pt x="21515" y="21600"/>
                  </a:lnTo>
                  <a:lnTo>
                    <a:pt x="41" y="21600"/>
                  </a:lnTo>
                  <a:cubicBezTo>
                    <a:pt x="1347" y="19976"/>
                    <a:pt x="2141" y="18233"/>
                    <a:pt x="2388" y="16453"/>
                  </a:cubicBezTo>
                  <a:cubicBezTo>
                    <a:pt x="2864" y="13024"/>
                    <a:pt x="1306" y="9640"/>
                    <a:pt x="543" y="6220"/>
                  </a:cubicBezTo>
                  <a:cubicBezTo>
                    <a:pt x="83" y="4158"/>
                    <a:pt x="-85" y="2078"/>
                    <a:pt x="41" y="0"/>
                  </a:cubicBezTo>
                  <a:close/>
                </a:path>
              </a:pathLst>
            </a:custGeom>
            <a:solidFill>
              <a:srgbClr val="FFFFFF">
                <a:alpha val="85173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47868" dir="5400000">
                <a:srgbClr val="000000">
                  <a:alpha val="1495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45" name="Services web"/>
            <p:cNvSpPr/>
            <p:nvPr/>
          </p:nvSpPr>
          <p:spPr>
            <a:xfrm>
              <a:off x="2571672" y="6298079"/>
              <a:ext cx="3968360" cy="649257"/>
            </a:xfrm>
            <a:prstGeom prst="roundRect">
              <a:avLst>
                <a:gd name="adj" fmla="val 30267"/>
              </a:avLst>
            </a:prstGeom>
            <a:solidFill>
              <a:srgbClr val="EFEFEF"/>
            </a:solidFill>
            <a:ln w="25400" cap="flat">
              <a:solidFill>
                <a:srgbClr val="D6D6D6"/>
              </a:solidFill>
              <a:prstDash val="solid"/>
              <a:miter lim="400000"/>
            </a:ln>
            <a:effectLst>
              <a:outerShdw sx="100000" sy="100000" kx="0" ky="0" algn="b" rotWithShape="0" blurRad="355600" dist="247868" dir="5400000">
                <a:srgbClr val="000000">
                  <a:alpha val="14952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Services web</a:t>
              </a:r>
            </a:p>
          </p:txBody>
        </p:sp>
        <p:grpSp>
          <p:nvGrpSpPr>
            <p:cNvPr id="548" name="Grouper"/>
            <p:cNvGrpSpPr/>
            <p:nvPr/>
          </p:nvGrpSpPr>
          <p:grpSpPr>
            <a:xfrm>
              <a:off x="4048796" y="9415480"/>
              <a:ext cx="2285878" cy="1528676"/>
              <a:chOff x="0" y="0"/>
              <a:chExt cx="2285877" cy="1528675"/>
            </a:xfrm>
          </p:grpSpPr>
          <p:sp>
            <p:nvSpPr>
              <p:cNvPr id="546" name="Engrenage"/>
              <p:cNvSpPr/>
              <p:nvPr/>
            </p:nvSpPr>
            <p:spPr>
              <a:xfrm>
                <a:off x="-1" y="0"/>
                <a:ext cx="1269878" cy="1270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55" fill="norm" stroke="1" extrusionOk="0">
                    <a:moveTo>
                      <a:pt x="12837" y="2"/>
                    </a:moveTo>
                    <a:cubicBezTo>
                      <a:pt x="12731" y="-11"/>
                      <a:pt x="12661" y="38"/>
                      <a:pt x="12588" y="172"/>
                    </a:cubicBezTo>
                    <a:cubicBezTo>
                      <a:pt x="12292" y="721"/>
                      <a:pt x="11969" y="1258"/>
                      <a:pt x="11661" y="1801"/>
                    </a:cubicBezTo>
                    <a:cubicBezTo>
                      <a:pt x="11547" y="2001"/>
                      <a:pt x="11418" y="2099"/>
                      <a:pt x="11153" y="2073"/>
                    </a:cubicBezTo>
                    <a:cubicBezTo>
                      <a:pt x="10691" y="2028"/>
                      <a:pt x="10220" y="2032"/>
                      <a:pt x="9759" y="2112"/>
                    </a:cubicBezTo>
                    <a:cubicBezTo>
                      <a:pt x="9550" y="2148"/>
                      <a:pt x="9432" y="2095"/>
                      <a:pt x="9318" y="1917"/>
                    </a:cubicBezTo>
                    <a:cubicBezTo>
                      <a:pt x="8969" y="1370"/>
                      <a:pt x="8594" y="841"/>
                      <a:pt x="8243" y="295"/>
                    </a:cubicBezTo>
                    <a:cubicBezTo>
                      <a:pt x="8145" y="142"/>
                      <a:pt x="8068" y="122"/>
                      <a:pt x="7905" y="198"/>
                    </a:cubicBezTo>
                    <a:cubicBezTo>
                      <a:pt x="6845" y="688"/>
                      <a:pt x="5781" y="1174"/>
                      <a:pt x="4712" y="1644"/>
                    </a:cubicBezTo>
                    <a:cubicBezTo>
                      <a:pt x="4517" y="1730"/>
                      <a:pt x="4517" y="1820"/>
                      <a:pt x="4567" y="1996"/>
                    </a:cubicBezTo>
                    <a:cubicBezTo>
                      <a:pt x="4742" y="2608"/>
                      <a:pt x="4890" y="3227"/>
                      <a:pt x="5065" y="3839"/>
                    </a:cubicBezTo>
                    <a:cubicBezTo>
                      <a:pt x="5122" y="4038"/>
                      <a:pt x="5098" y="4170"/>
                      <a:pt x="4932" y="4306"/>
                    </a:cubicBezTo>
                    <a:cubicBezTo>
                      <a:pt x="4561" y="4610"/>
                      <a:pt x="4227" y="4959"/>
                      <a:pt x="3950" y="5348"/>
                    </a:cubicBezTo>
                    <a:cubicBezTo>
                      <a:pt x="3802" y="5555"/>
                      <a:pt x="3648" y="5573"/>
                      <a:pt x="3439" y="5530"/>
                    </a:cubicBezTo>
                    <a:cubicBezTo>
                      <a:pt x="2827" y="5405"/>
                      <a:pt x="2213" y="5295"/>
                      <a:pt x="1605" y="5156"/>
                    </a:cubicBezTo>
                    <a:cubicBezTo>
                      <a:pt x="1409" y="5111"/>
                      <a:pt x="1325" y="5153"/>
                      <a:pt x="1257" y="5338"/>
                    </a:cubicBezTo>
                    <a:cubicBezTo>
                      <a:pt x="856" y="6423"/>
                      <a:pt x="449" y="7506"/>
                      <a:pt x="35" y="8586"/>
                    </a:cubicBezTo>
                    <a:cubicBezTo>
                      <a:pt x="-34" y="8767"/>
                      <a:pt x="-6" y="8857"/>
                      <a:pt x="173" y="8954"/>
                    </a:cubicBezTo>
                    <a:cubicBezTo>
                      <a:pt x="722" y="9251"/>
                      <a:pt x="1256" y="9574"/>
                      <a:pt x="1798" y="9882"/>
                    </a:cubicBezTo>
                    <a:cubicBezTo>
                      <a:pt x="2001" y="9997"/>
                      <a:pt x="2093" y="10127"/>
                      <a:pt x="2064" y="10392"/>
                    </a:cubicBezTo>
                    <a:cubicBezTo>
                      <a:pt x="2014" y="10855"/>
                      <a:pt x="2039" y="11326"/>
                      <a:pt x="2116" y="11788"/>
                    </a:cubicBezTo>
                    <a:cubicBezTo>
                      <a:pt x="2151" y="11998"/>
                      <a:pt x="2089" y="12115"/>
                      <a:pt x="1913" y="12228"/>
                    </a:cubicBezTo>
                    <a:cubicBezTo>
                      <a:pt x="1367" y="12578"/>
                      <a:pt x="837" y="12953"/>
                      <a:pt x="291" y="13303"/>
                    </a:cubicBezTo>
                    <a:cubicBezTo>
                      <a:pt x="136" y="13403"/>
                      <a:pt x="124" y="13482"/>
                      <a:pt x="199" y="13643"/>
                    </a:cubicBezTo>
                    <a:cubicBezTo>
                      <a:pt x="688" y="14705"/>
                      <a:pt x="1172" y="15768"/>
                      <a:pt x="1642" y="16837"/>
                    </a:cubicBezTo>
                    <a:cubicBezTo>
                      <a:pt x="1728" y="17034"/>
                      <a:pt x="1818" y="17032"/>
                      <a:pt x="1994" y="16982"/>
                    </a:cubicBezTo>
                    <a:cubicBezTo>
                      <a:pt x="2605" y="16807"/>
                      <a:pt x="3223" y="16651"/>
                      <a:pt x="3839" y="16489"/>
                    </a:cubicBezTo>
                    <a:cubicBezTo>
                      <a:pt x="3930" y="16465"/>
                      <a:pt x="4023" y="16451"/>
                      <a:pt x="4118" y="16432"/>
                    </a:cubicBezTo>
                    <a:cubicBezTo>
                      <a:pt x="4164" y="16485"/>
                      <a:pt x="4202" y="16532"/>
                      <a:pt x="4241" y="16576"/>
                    </a:cubicBezTo>
                    <a:cubicBezTo>
                      <a:pt x="4568" y="16944"/>
                      <a:pt x="4922" y="17287"/>
                      <a:pt x="5319" y="17573"/>
                    </a:cubicBezTo>
                    <a:cubicBezTo>
                      <a:pt x="5534" y="17728"/>
                      <a:pt x="5572" y="17885"/>
                      <a:pt x="5524" y="18114"/>
                    </a:cubicBezTo>
                    <a:cubicBezTo>
                      <a:pt x="5398" y="18725"/>
                      <a:pt x="5287" y="19339"/>
                      <a:pt x="5149" y="19947"/>
                    </a:cubicBezTo>
                    <a:cubicBezTo>
                      <a:pt x="5105" y="20142"/>
                      <a:pt x="5145" y="20229"/>
                      <a:pt x="5331" y="20297"/>
                    </a:cubicBezTo>
                    <a:cubicBezTo>
                      <a:pt x="6415" y="20698"/>
                      <a:pt x="7497" y="21106"/>
                      <a:pt x="8576" y="21520"/>
                    </a:cubicBezTo>
                    <a:cubicBezTo>
                      <a:pt x="8757" y="21589"/>
                      <a:pt x="8847" y="21563"/>
                      <a:pt x="8944" y="21383"/>
                    </a:cubicBezTo>
                    <a:cubicBezTo>
                      <a:pt x="9241" y="20834"/>
                      <a:pt x="9562" y="20299"/>
                      <a:pt x="9871" y="19757"/>
                    </a:cubicBezTo>
                    <a:cubicBezTo>
                      <a:pt x="9985" y="19558"/>
                      <a:pt x="10110" y="19452"/>
                      <a:pt x="10378" y="19481"/>
                    </a:cubicBezTo>
                    <a:cubicBezTo>
                      <a:pt x="10828" y="19528"/>
                      <a:pt x="11291" y="19534"/>
                      <a:pt x="11737" y="19445"/>
                    </a:cubicBezTo>
                    <a:cubicBezTo>
                      <a:pt x="12009" y="19391"/>
                      <a:pt x="12126" y="19505"/>
                      <a:pt x="12252" y="19698"/>
                    </a:cubicBezTo>
                    <a:cubicBezTo>
                      <a:pt x="12593" y="20221"/>
                      <a:pt x="12952" y="20733"/>
                      <a:pt x="13290" y="21259"/>
                    </a:cubicBezTo>
                    <a:cubicBezTo>
                      <a:pt x="13387" y="21411"/>
                      <a:pt x="13463" y="21432"/>
                      <a:pt x="13628" y="21356"/>
                    </a:cubicBezTo>
                    <a:cubicBezTo>
                      <a:pt x="14687" y="20866"/>
                      <a:pt x="15750" y="20382"/>
                      <a:pt x="16819" y="19912"/>
                    </a:cubicBezTo>
                    <a:cubicBezTo>
                      <a:pt x="17012" y="19827"/>
                      <a:pt x="17018" y="19738"/>
                      <a:pt x="16967" y="19560"/>
                    </a:cubicBezTo>
                    <a:cubicBezTo>
                      <a:pt x="16791" y="18948"/>
                      <a:pt x="16644" y="18329"/>
                      <a:pt x="16469" y="17716"/>
                    </a:cubicBezTo>
                    <a:cubicBezTo>
                      <a:pt x="16412" y="17519"/>
                      <a:pt x="16433" y="17386"/>
                      <a:pt x="16600" y="17250"/>
                    </a:cubicBezTo>
                    <a:cubicBezTo>
                      <a:pt x="16971" y="16946"/>
                      <a:pt x="17305" y="16598"/>
                      <a:pt x="17584" y="16209"/>
                    </a:cubicBezTo>
                    <a:cubicBezTo>
                      <a:pt x="17730" y="16006"/>
                      <a:pt x="17880" y="15980"/>
                      <a:pt x="18092" y="16024"/>
                    </a:cubicBezTo>
                    <a:cubicBezTo>
                      <a:pt x="18703" y="16151"/>
                      <a:pt x="19318" y="16260"/>
                      <a:pt x="19926" y="16398"/>
                    </a:cubicBezTo>
                    <a:cubicBezTo>
                      <a:pt x="20121" y="16442"/>
                      <a:pt x="20207" y="16404"/>
                      <a:pt x="20276" y="16218"/>
                    </a:cubicBezTo>
                    <a:cubicBezTo>
                      <a:pt x="20676" y="15133"/>
                      <a:pt x="21084" y="14050"/>
                      <a:pt x="21497" y="12970"/>
                    </a:cubicBezTo>
                    <a:cubicBezTo>
                      <a:pt x="21566" y="12790"/>
                      <a:pt x="21541" y="12697"/>
                      <a:pt x="21361" y="12600"/>
                    </a:cubicBezTo>
                    <a:cubicBezTo>
                      <a:pt x="20812" y="12303"/>
                      <a:pt x="20278" y="11982"/>
                      <a:pt x="19736" y="11674"/>
                    </a:cubicBezTo>
                    <a:cubicBezTo>
                      <a:pt x="19535" y="11559"/>
                      <a:pt x="19439" y="11431"/>
                      <a:pt x="19468" y="11163"/>
                    </a:cubicBezTo>
                    <a:cubicBezTo>
                      <a:pt x="19519" y="10701"/>
                      <a:pt x="19493" y="10230"/>
                      <a:pt x="19416" y="9768"/>
                    </a:cubicBezTo>
                    <a:cubicBezTo>
                      <a:pt x="19381" y="9559"/>
                      <a:pt x="19443" y="9442"/>
                      <a:pt x="19620" y="9328"/>
                    </a:cubicBezTo>
                    <a:cubicBezTo>
                      <a:pt x="20166" y="8978"/>
                      <a:pt x="20694" y="8603"/>
                      <a:pt x="21240" y="8252"/>
                    </a:cubicBezTo>
                    <a:cubicBezTo>
                      <a:pt x="21393" y="8154"/>
                      <a:pt x="21411" y="8075"/>
                      <a:pt x="21336" y="7912"/>
                    </a:cubicBezTo>
                    <a:cubicBezTo>
                      <a:pt x="20846" y="6851"/>
                      <a:pt x="20362" y="5788"/>
                      <a:pt x="19892" y="4718"/>
                    </a:cubicBezTo>
                    <a:cubicBezTo>
                      <a:pt x="19806" y="4523"/>
                      <a:pt x="19717" y="4523"/>
                      <a:pt x="19541" y="4574"/>
                    </a:cubicBezTo>
                    <a:cubicBezTo>
                      <a:pt x="18917" y="4751"/>
                      <a:pt x="18286" y="4905"/>
                      <a:pt x="17662" y="5080"/>
                    </a:cubicBezTo>
                    <a:cubicBezTo>
                      <a:pt x="17490" y="5129"/>
                      <a:pt x="17378" y="5103"/>
                      <a:pt x="17261" y="4959"/>
                    </a:cubicBezTo>
                    <a:cubicBezTo>
                      <a:pt x="16959" y="4585"/>
                      <a:pt x="16599" y="4263"/>
                      <a:pt x="16213" y="3983"/>
                    </a:cubicBezTo>
                    <a:cubicBezTo>
                      <a:pt x="16001" y="3828"/>
                      <a:pt x="15960" y="3672"/>
                      <a:pt x="16008" y="3442"/>
                    </a:cubicBezTo>
                    <a:cubicBezTo>
                      <a:pt x="16135" y="2831"/>
                      <a:pt x="16245" y="2217"/>
                      <a:pt x="16383" y="1609"/>
                    </a:cubicBezTo>
                    <a:cubicBezTo>
                      <a:pt x="16428" y="1413"/>
                      <a:pt x="16387" y="1327"/>
                      <a:pt x="16201" y="1258"/>
                    </a:cubicBezTo>
                    <a:cubicBezTo>
                      <a:pt x="15118" y="858"/>
                      <a:pt x="14036" y="450"/>
                      <a:pt x="12956" y="36"/>
                    </a:cubicBezTo>
                    <a:cubicBezTo>
                      <a:pt x="12911" y="19"/>
                      <a:pt x="12873" y="7"/>
                      <a:pt x="12837" y="2"/>
                    </a:cubicBezTo>
                    <a:close/>
                    <a:moveTo>
                      <a:pt x="10766" y="5818"/>
                    </a:moveTo>
                    <a:cubicBezTo>
                      <a:pt x="13503" y="5818"/>
                      <a:pt x="15722" y="8039"/>
                      <a:pt x="15722" y="10778"/>
                    </a:cubicBezTo>
                    <a:cubicBezTo>
                      <a:pt x="15722" y="13517"/>
                      <a:pt x="13503" y="15738"/>
                      <a:pt x="10766" y="15738"/>
                    </a:cubicBezTo>
                    <a:cubicBezTo>
                      <a:pt x="8030" y="15738"/>
                      <a:pt x="5810" y="13517"/>
                      <a:pt x="5810" y="10778"/>
                    </a:cubicBezTo>
                    <a:cubicBezTo>
                      <a:pt x="5810" y="8039"/>
                      <a:pt x="8030" y="5818"/>
                      <a:pt x="10766" y="5818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47" name="Engrenage"/>
              <p:cNvSpPr/>
              <p:nvPr/>
            </p:nvSpPr>
            <p:spPr>
              <a:xfrm>
                <a:off x="1269999" y="512600"/>
                <a:ext cx="1015879" cy="1016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55" fill="norm" stroke="1" extrusionOk="0">
                    <a:moveTo>
                      <a:pt x="12837" y="2"/>
                    </a:moveTo>
                    <a:cubicBezTo>
                      <a:pt x="12731" y="-11"/>
                      <a:pt x="12661" y="38"/>
                      <a:pt x="12588" y="172"/>
                    </a:cubicBezTo>
                    <a:cubicBezTo>
                      <a:pt x="12292" y="721"/>
                      <a:pt x="11969" y="1258"/>
                      <a:pt x="11661" y="1801"/>
                    </a:cubicBezTo>
                    <a:cubicBezTo>
                      <a:pt x="11547" y="2001"/>
                      <a:pt x="11418" y="2099"/>
                      <a:pt x="11153" y="2073"/>
                    </a:cubicBezTo>
                    <a:cubicBezTo>
                      <a:pt x="10691" y="2028"/>
                      <a:pt x="10220" y="2032"/>
                      <a:pt x="9759" y="2112"/>
                    </a:cubicBezTo>
                    <a:cubicBezTo>
                      <a:pt x="9550" y="2148"/>
                      <a:pt x="9432" y="2095"/>
                      <a:pt x="9318" y="1917"/>
                    </a:cubicBezTo>
                    <a:cubicBezTo>
                      <a:pt x="8969" y="1370"/>
                      <a:pt x="8594" y="841"/>
                      <a:pt x="8243" y="295"/>
                    </a:cubicBezTo>
                    <a:cubicBezTo>
                      <a:pt x="8145" y="142"/>
                      <a:pt x="8068" y="122"/>
                      <a:pt x="7905" y="198"/>
                    </a:cubicBezTo>
                    <a:cubicBezTo>
                      <a:pt x="6845" y="688"/>
                      <a:pt x="5781" y="1174"/>
                      <a:pt x="4712" y="1644"/>
                    </a:cubicBezTo>
                    <a:cubicBezTo>
                      <a:pt x="4517" y="1730"/>
                      <a:pt x="4517" y="1820"/>
                      <a:pt x="4567" y="1996"/>
                    </a:cubicBezTo>
                    <a:cubicBezTo>
                      <a:pt x="4742" y="2608"/>
                      <a:pt x="4890" y="3227"/>
                      <a:pt x="5065" y="3839"/>
                    </a:cubicBezTo>
                    <a:cubicBezTo>
                      <a:pt x="5122" y="4038"/>
                      <a:pt x="5098" y="4170"/>
                      <a:pt x="4932" y="4306"/>
                    </a:cubicBezTo>
                    <a:cubicBezTo>
                      <a:pt x="4561" y="4610"/>
                      <a:pt x="4227" y="4959"/>
                      <a:pt x="3950" y="5348"/>
                    </a:cubicBezTo>
                    <a:cubicBezTo>
                      <a:pt x="3802" y="5555"/>
                      <a:pt x="3648" y="5573"/>
                      <a:pt x="3439" y="5530"/>
                    </a:cubicBezTo>
                    <a:cubicBezTo>
                      <a:pt x="2827" y="5405"/>
                      <a:pt x="2213" y="5295"/>
                      <a:pt x="1605" y="5156"/>
                    </a:cubicBezTo>
                    <a:cubicBezTo>
                      <a:pt x="1409" y="5111"/>
                      <a:pt x="1325" y="5153"/>
                      <a:pt x="1257" y="5338"/>
                    </a:cubicBezTo>
                    <a:cubicBezTo>
                      <a:pt x="856" y="6423"/>
                      <a:pt x="449" y="7506"/>
                      <a:pt x="35" y="8586"/>
                    </a:cubicBezTo>
                    <a:cubicBezTo>
                      <a:pt x="-34" y="8767"/>
                      <a:pt x="-6" y="8857"/>
                      <a:pt x="173" y="8954"/>
                    </a:cubicBezTo>
                    <a:cubicBezTo>
                      <a:pt x="722" y="9251"/>
                      <a:pt x="1256" y="9574"/>
                      <a:pt x="1798" y="9882"/>
                    </a:cubicBezTo>
                    <a:cubicBezTo>
                      <a:pt x="2001" y="9997"/>
                      <a:pt x="2093" y="10127"/>
                      <a:pt x="2064" y="10392"/>
                    </a:cubicBezTo>
                    <a:cubicBezTo>
                      <a:pt x="2014" y="10855"/>
                      <a:pt x="2039" y="11326"/>
                      <a:pt x="2116" y="11788"/>
                    </a:cubicBezTo>
                    <a:cubicBezTo>
                      <a:pt x="2151" y="11998"/>
                      <a:pt x="2089" y="12115"/>
                      <a:pt x="1913" y="12228"/>
                    </a:cubicBezTo>
                    <a:cubicBezTo>
                      <a:pt x="1367" y="12578"/>
                      <a:pt x="837" y="12953"/>
                      <a:pt x="291" y="13303"/>
                    </a:cubicBezTo>
                    <a:cubicBezTo>
                      <a:pt x="136" y="13403"/>
                      <a:pt x="124" y="13482"/>
                      <a:pt x="199" y="13643"/>
                    </a:cubicBezTo>
                    <a:cubicBezTo>
                      <a:pt x="688" y="14705"/>
                      <a:pt x="1172" y="15768"/>
                      <a:pt x="1642" y="16837"/>
                    </a:cubicBezTo>
                    <a:cubicBezTo>
                      <a:pt x="1728" y="17034"/>
                      <a:pt x="1818" y="17032"/>
                      <a:pt x="1994" y="16982"/>
                    </a:cubicBezTo>
                    <a:cubicBezTo>
                      <a:pt x="2605" y="16807"/>
                      <a:pt x="3223" y="16651"/>
                      <a:pt x="3839" y="16489"/>
                    </a:cubicBezTo>
                    <a:cubicBezTo>
                      <a:pt x="3930" y="16465"/>
                      <a:pt x="4023" y="16451"/>
                      <a:pt x="4118" y="16432"/>
                    </a:cubicBezTo>
                    <a:cubicBezTo>
                      <a:pt x="4164" y="16485"/>
                      <a:pt x="4202" y="16532"/>
                      <a:pt x="4241" y="16576"/>
                    </a:cubicBezTo>
                    <a:cubicBezTo>
                      <a:pt x="4568" y="16944"/>
                      <a:pt x="4922" y="17287"/>
                      <a:pt x="5319" y="17573"/>
                    </a:cubicBezTo>
                    <a:cubicBezTo>
                      <a:pt x="5534" y="17728"/>
                      <a:pt x="5572" y="17885"/>
                      <a:pt x="5524" y="18114"/>
                    </a:cubicBezTo>
                    <a:cubicBezTo>
                      <a:pt x="5398" y="18725"/>
                      <a:pt x="5287" y="19339"/>
                      <a:pt x="5149" y="19947"/>
                    </a:cubicBezTo>
                    <a:cubicBezTo>
                      <a:pt x="5105" y="20142"/>
                      <a:pt x="5145" y="20229"/>
                      <a:pt x="5331" y="20297"/>
                    </a:cubicBezTo>
                    <a:cubicBezTo>
                      <a:pt x="6415" y="20698"/>
                      <a:pt x="7497" y="21106"/>
                      <a:pt x="8576" y="21520"/>
                    </a:cubicBezTo>
                    <a:cubicBezTo>
                      <a:pt x="8757" y="21589"/>
                      <a:pt x="8847" y="21563"/>
                      <a:pt x="8944" y="21383"/>
                    </a:cubicBezTo>
                    <a:cubicBezTo>
                      <a:pt x="9241" y="20834"/>
                      <a:pt x="9562" y="20299"/>
                      <a:pt x="9871" y="19757"/>
                    </a:cubicBezTo>
                    <a:cubicBezTo>
                      <a:pt x="9985" y="19558"/>
                      <a:pt x="10110" y="19452"/>
                      <a:pt x="10378" y="19481"/>
                    </a:cubicBezTo>
                    <a:cubicBezTo>
                      <a:pt x="10828" y="19528"/>
                      <a:pt x="11291" y="19534"/>
                      <a:pt x="11737" y="19445"/>
                    </a:cubicBezTo>
                    <a:cubicBezTo>
                      <a:pt x="12009" y="19391"/>
                      <a:pt x="12126" y="19505"/>
                      <a:pt x="12252" y="19698"/>
                    </a:cubicBezTo>
                    <a:cubicBezTo>
                      <a:pt x="12593" y="20221"/>
                      <a:pt x="12952" y="20733"/>
                      <a:pt x="13290" y="21259"/>
                    </a:cubicBezTo>
                    <a:cubicBezTo>
                      <a:pt x="13387" y="21411"/>
                      <a:pt x="13463" y="21432"/>
                      <a:pt x="13628" y="21356"/>
                    </a:cubicBezTo>
                    <a:cubicBezTo>
                      <a:pt x="14687" y="20866"/>
                      <a:pt x="15750" y="20382"/>
                      <a:pt x="16819" y="19912"/>
                    </a:cubicBezTo>
                    <a:cubicBezTo>
                      <a:pt x="17012" y="19827"/>
                      <a:pt x="17018" y="19738"/>
                      <a:pt x="16967" y="19560"/>
                    </a:cubicBezTo>
                    <a:cubicBezTo>
                      <a:pt x="16791" y="18948"/>
                      <a:pt x="16644" y="18329"/>
                      <a:pt x="16469" y="17716"/>
                    </a:cubicBezTo>
                    <a:cubicBezTo>
                      <a:pt x="16412" y="17519"/>
                      <a:pt x="16433" y="17386"/>
                      <a:pt x="16600" y="17250"/>
                    </a:cubicBezTo>
                    <a:cubicBezTo>
                      <a:pt x="16971" y="16946"/>
                      <a:pt x="17305" y="16598"/>
                      <a:pt x="17584" y="16209"/>
                    </a:cubicBezTo>
                    <a:cubicBezTo>
                      <a:pt x="17730" y="16006"/>
                      <a:pt x="17880" y="15980"/>
                      <a:pt x="18092" y="16024"/>
                    </a:cubicBezTo>
                    <a:cubicBezTo>
                      <a:pt x="18703" y="16151"/>
                      <a:pt x="19318" y="16260"/>
                      <a:pt x="19926" y="16398"/>
                    </a:cubicBezTo>
                    <a:cubicBezTo>
                      <a:pt x="20121" y="16442"/>
                      <a:pt x="20207" y="16404"/>
                      <a:pt x="20276" y="16218"/>
                    </a:cubicBezTo>
                    <a:cubicBezTo>
                      <a:pt x="20676" y="15133"/>
                      <a:pt x="21084" y="14050"/>
                      <a:pt x="21497" y="12970"/>
                    </a:cubicBezTo>
                    <a:cubicBezTo>
                      <a:pt x="21566" y="12790"/>
                      <a:pt x="21541" y="12697"/>
                      <a:pt x="21361" y="12600"/>
                    </a:cubicBezTo>
                    <a:cubicBezTo>
                      <a:pt x="20812" y="12303"/>
                      <a:pt x="20278" y="11982"/>
                      <a:pt x="19736" y="11674"/>
                    </a:cubicBezTo>
                    <a:cubicBezTo>
                      <a:pt x="19535" y="11559"/>
                      <a:pt x="19439" y="11431"/>
                      <a:pt x="19468" y="11163"/>
                    </a:cubicBezTo>
                    <a:cubicBezTo>
                      <a:pt x="19519" y="10701"/>
                      <a:pt x="19493" y="10230"/>
                      <a:pt x="19416" y="9768"/>
                    </a:cubicBezTo>
                    <a:cubicBezTo>
                      <a:pt x="19381" y="9559"/>
                      <a:pt x="19443" y="9442"/>
                      <a:pt x="19620" y="9328"/>
                    </a:cubicBezTo>
                    <a:cubicBezTo>
                      <a:pt x="20166" y="8978"/>
                      <a:pt x="20694" y="8603"/>
                      <a:pt x="21240" y="8252"/>
                    </a:cubicBezTo>
                    <a:cubicBezTo>
                      <a:pt x="21393" y="8154"/>
                      <a:pt x="21411" y="8075"/>
                      <a:pt x="21336" y="7912"/>
                    </a:cubicBezTo>
                    <a:cubicBezTo>
                      <a:pt x="20846" y="6851"/>
                      <a:pt x="20362" y="5788"/>
                      <a:pt x="19892" y="4718"/>
                    </a:cubicBezTo>
                    <a:cubicBezTo>
                      <a:pt x="19806" y="4523"/>
                      <a:pt x="19717" y="4523"/>
                      <a:pt x="19541" y="4574"/>
                    </a:cubicBezTo>
                    <a:cubicBezTo>
                      <a:pt x="18917" y="4751"/>
                      <a:pt x="18286" y="4905"/>
                      <a:pt x="17662" y="5080"/>
                    </a:cubicBezTo>
                    <a:cubicBezTo>
                      <a:pt x="17490" y="5129"/>
                      <a:pt x="17378" y="5103"/>
                      <a:pt x="17261" y="4959"/>
                    </a:cubicBezTo>
                    <a:cubicBezTo>
                      <a:pt x="16959" y="4585"/>
                      <a:pt x="16599" y="4263"/>
                      <a:pt x="16213" y="3983"/>
                    </a:cubicBezTo>
                    <a:cubicBezTo>
                      <a:pt x="16001" y="3828"/>
                      <a:pt x="15960" y="3672"/>
                      <a:pt x="16008" y="3442"/>
                    </a:cubicBezTo>
                    <a:cubicBezTo>
                      <a:pt x="16135" y="2831"/>
                      <a:pt x="16245" y="2217"/>
                      <a:pt x="16383" y="1609"/>
                    </a:cubicBezTo>
                    <a:cubicBezTo>
                      <a:pt x="16428" y="1413"/>
                      <a:pt x="16387" y="1327"/>
                      <a:pt x="16201" y="1258"/>
                    </a:cubicBezTo>
                    <a:cubicBezTo>
                      <a:pt x="15118" y="858"/>
                      <a:pt x="14036" y="450"/>
                      <a:pt x="12956" y="36"/>
                    </a:cubicBezTo>
                    <a:cubicBezTo>
                      <a:pt x="12911" y="19"/>
                      <a:pt x="12873" y="7"/>
                      <a:pt x="12837" y="2"/>
                    </a:cubicBezTo>
                    <a:close/>
                    <a:moveTo>
                      <a:pt x="10766" y="5818"/>
                    </a:moveTo>
                    <a:cubicBezTo>
                      <a:pt x="13503" y="5818"/>
                      <a:pt x="15722" y="8039"/>
                      <a:pt x="15722" y="10778"/>
                    </a:cubicBezTo>
                    <a:cubicBezTo>
                      <a:pt x="15722" y="13517"/>
                      <a:pt x="13503" y="15738"/>
                      <a:pt x="10766" y="15738"/>
                    </a:cubicBezTo>
                    <a:cubicBezTo>
                      <a:pt x="8030" y="15738"/>
                      <a:pt x="5810" y="13517"/>
                      <a:pt x="5810" y="10778"/>
                    </a:cubicBezTo>
                    <a:cubicBezTo>
                      <a:pt x="5810" y="8039"/>
                      <a:pt x="8030" y="5818"/>
                      <a:pt x="10766" y="5818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586" name="Ligne de connexion"/>
            <p:cNvSpPr/>
            <p:nvPr/>
          </p:nvSpPr>
          <p:spPr>
            <a:xfrm>
              <a:off x="4494978" y="3126561"/>
              <a:ext cx="699957" cy="315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04" h="21600" fill="norm" stroke="1" extrusionOk="0">
                  <a:moveTo>
                    <a:pt x="0" y="0"/>
                  </a:moveTo>
                  <a:cubicBezTo>
                    <a:pt x="19432" y="6792"/>
                    <a:pt x="21600" y="13992"/>
                    <a:pt x="6503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87" name="Ligne de connexion"/>
            <p:cNvSpPr/>
            <p:nvPr/>
          </p:nvSpPr>
          <p:spPr>
            <a:xfrm>
              <a:off x="3988576" y="6960104"/>
              <a:ext cx="402653" cy="259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32" h="21600" fill="norm" stroke="1" extrusionOk="0">
                  <a:moveTo>
                    <a:pt x="16232" y="0"/>
                  </a:moveTo>
                  <a:cubicBezTo>
                    <a:pt x="-4453" y="9376"/>
                    <a:pt x="-5368" y="16576"/>
                    <a:pt x="13486" y="21600"/>
                  </a:cubicBezTo>
                </a:path>
              </a:pathLst>
            </a:cu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  <p:grpSp>
        <p:nvGrpSpPr>
          <p:cNvPr id="564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557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555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552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553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54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556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563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558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59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560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61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62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565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566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7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70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568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69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571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572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3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574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575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576" name="Ligne de connexion"/>
          <p:cNvCxnSpPr>
            <a:stCxn id="578" idx="0"/>
            <a:endCxn id="574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577" name="Ligne de connexion"/>
          <p:cNvCxnSpPr>
            <a:stCxn id="574" idx="0"/>
            <a:endCxn id="573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578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579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0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581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2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3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4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5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xit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0" dur="500" fill="hold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5" grpId="4"/>
      <p:bldP build="whole" bldLvl="1" animBg="1" rev="0" advAuto="0" spid="580" grpId="12"/>
      <p:bldP build="whole" bldLvl="1" animBg="1" rev="0" advAuto="0" spid="543" grpId="1"/>
      <p:bldP build="whole" bldLvl="1" animBg="1" rev="0" advAuto="0" spid="572" grpId="7"/>
      <p:bldP build="whole" bldLvl="1" animBg="1" rev="0" advAuto="0" spid="582" grpId="9"/>
      <p:bldP build="whole" bldLvl="1" animBg="1" rev="0" advAuto="0" spid="584" grpId="15"/>
      <p:bldP build="whole" bldLvl="1" animBg="1" rev="0" advAuto="0" spid="583" grpId="16"/>
      <p:bldP build="whole" bldLvl="1" animBg="1" rev="0" advAuto="0" spid="551" grpId="2"/>
      <p:bldP build="whole" bldLvl="1" animBg="1" rev="0" advAuto="0" spid="573" grpId="8"/>
      <p:bldP build="whole" bldLvl="1" animBg="1" rev="0" advAuto="0" spid="567" grpId="11"/>
      <p:bldP build="whole" bldLvl="1" animBg="1" rev="0" advAuto="0" spid="574" grpId="5"/>
      <p:bldP build="whole" bldLvl="1" animBg="1" rev="0" advAuto="0" spid="571" grpId="14"/>
      <p:bldP build="whole" bldLvl="1" animBg="1" rev="0" advAuto="0" spid="566" grpId="13"/>
      <p:bldP build="whole" bldLvl="1" animBg="1" rev="0" advAuto="0" spid="581" grpId="10"/>
      <p:bldP build="whole" bldLvl="1" animBg="1" rev="0" advAuto="0" spid="576" grpId="3"/>
      <p:bldP build="whole" bldLvl="1" animBg="1" rev="0" advAuto="0" spid="577" grpId="6"/>
      <p:bldP build="whole" bldLvl="1" animBg="1" rev="0" advAuto="0" spid="585" grpId="17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641" y="-484398"/>
            <a:ext cx="24384001" cy="14613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9642" y="-484398"/>
            <a:ext cx="24384003" cy="14613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9642" y="-484398"/>
            <a:ext cx="24384003" cy="1461331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Figure"/>
          <p:cNvSpPr/>
          <p:nvPr/>
        </p:nvSpPr>
        <p:spPr>
          <a:xfrm>
            <a:off x="16466368" y="-637827"/>
            <a:ext cx="8664454" cy="1516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579"/>
                </a:lnTo>
                <a:lnTo>
                  <a:pt x="415" y="21600"/>
                </a:lnTo>
                <a:cubicBezTo>
                  <a:pt x="1286" y="20188"/>
                  <a:pt x="1727" y="18702"/>
                  <a:pt x="1720" y="17206"/>
                </a:cubicBezTo>
                <a:cubicBezTo>
                  <a:pt x="1711" y="15119"/>
                  <a:pt x="832" y="13064"/>
                  <a:pt x="809" y="10976"/>
                </a:cubicBezTo>
                <a:cubicBezTo>
                  <a:pt x="780" y="8275"/>
                  <a:pt x="2183" y="5597"/>
                  <a:pt x="1554" y="2915"/>
                </a:cubicBezTo>
                <a:cubicBezTo>
                  <a:pt x="1317" y="1901"/>
                  <a:pt x="792" y="917"/>
                  <a:pt x="0" y="0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3" name="Qu’est ce qu’une…"/>
          <p:cNvSpPr txBox="1"/>
          <p:nvPr/>
        </p:nvSpPr>
        <p:spPr>
          <a:xfrm>
            <a:off x="17460847" y="325609"/>
            <a:ext cx="7608963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Qu’est ce qu’une </a:t>
            </a:r>
          </a:p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donnée spatiale ?</a:t>
            </a:r>
          </a:p>
        </p:txBody>
      </p:sp>
      <p:sp>
        <p:nvSpPr>
          <p:cNvPr id="59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595" name="Information géographique"/>
          <p:cNvSpPr/>
          <p:nvPr/>
        </p:nvSpPr>
        <p:spPr>
          <a:xfrm>
            <a:off x="17742024" y="2606421"/>
            <a:ext cx="5464875" cy="925410"/>
          </a:xfrm>
          <a:prstGeom prst="roundRect">
            <a:avLst>
              <a:gd name="adj" fmla="val 21235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Information géographique</a:t>
            </a:r>
          </a:p>
        </p:txBody>
      </p:sp>
      <p:sp>
        <p:nvSpPr>
          <p:cNvPr id="596" name="Elément pouvant être localisé sur une carte"/>
          <p:cNvSpPr/>
          <p:nvPr/>
        </p:nvSpPr>
        <p:spPr>
          <a:xfrm>
            <a:off x="17742024" y="7013636"/>
            <a:ext cx="5464875" cy="1946672"/>
          </a:xfrm>
          <a:prstGeom prst="roundRect">
            <a:avLst>
              <a:gd name="adj" fmla="val 10095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Elément pouvant être localisé sur une carte</a:t>
            </a:r>
          </a:p>
        </p:txBody>
      </p:sp>
      <p:sp>
        <p:nvSpPr>
          <p:cNvPr id="597" name="Exemples : une bibliothèque, une piste cyclable, une commune"/>
          <p:cNvSpPr/>
          <p:nvPr/>
        </p:nvSpPr>
        <p:spPr>
          <a:xfrm>
            <a:off x="17742024" y="11006401"/>
            <a:ext cx="5464875" cy="1946673"/>
          </a:xfrm>
          <a:prstGeom prst="roundRect">
            <a:avLst>
              <a:gd name="adj" fmla="val 10095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Exemples : une bibliothèque, une piste cyclable, une commune</a:t>
            </a:r>
          </a:p>
        </p:txBody>
      </p:sp>
      <p:cxnSp>
        <p:nvCxnSpPr>
          <p:cNvPr id="598" name="Ligne de connexion"/>
          <p:cNvCxnSpPr>
            <a:stCxn id="596" idx="0"/>
            <a:endCxn id="595" idx="0"/>
          </p:cNvCxnSpPr>
          <p:nvPr/>
        </p:nvCxnSpPr>
        <p:spPr>
          <a:xfrm flipV="1">
            <a:off x="20474461" y="3069125"/>
            <a:ext cx="1" cy="4917848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</a:ln>
        </p:spPr>
      </p:cxnSp>
      <p:cxnSp>
        <p:nvCxnSpPr>
          <p:cNvPr id="599" name="Ligne de connexion"/>
          <p:cNvCxnSpPr>
            <a:stCxn id="597" idx="0"/>
            <a:endCxn id="596" idx="0"/>
          </p:cNvCxnSpPr>
          <p:nvPr/>
        </p:nvCxnSpPr>
        <p:spPr>
          <a:xfrm flipV="1">
            <a:off x="20474461" y="7986972"/>
            <a:ext cx="1" cy="3992766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</a:ln>
        </p:spPr>
      </p:cxnSp>
      <p:sp>
        <p:nvSpPr>
          <p:cNvPr id="600" name="XY"/>
          <p:cNvSpPr/>
          <p:nvPr/>
        </p:nvSpPr>
        <p:spPr>
          <a:xfrm>
            <a:off x="17832737" y="3609108"/>
            <a:ext cx="1030278" cy="1358435"/>
          </a:xfrm>
          <a:prstGeom prst="roundRect">
            <a:avLst>
              <a:gd name="adj" fmla="val 17544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480000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XY</a:t>
            </a:r>
          </a:p>
        </p:txBody>
      </p:sp>
      <p:sp>
        <p:nvSpPr>
          <p:cNvPr id="601" name="adresse"/>
          <p:cNvSpPr/>
          <p:nvPr/>
        </p:nvSpPr>
        <p:spPr>
          <a:xfrm>
            <a:off x="19013809" y="3609108"/>
            <a:ext cx="1926805" cy="1358435"/>
          </a:xfrm>
          <a:prstGeom prst="roundRect">
            <a:avLst>
              <a:gd name="adj" fmla="val 13306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480000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adresse</a:t>
            </a:r>
          </a:p>
        </p:txBody>
      </p:sp>
      <p:sp>
        <p:nvSpPr>
          <p:cNvPr id="602" name="nom de ville"/>
          <p:cNvSpPr/>
          <p:nvPr/>
        </p:nvSpPr>
        <p:spPr>
          <a:xfrm>
            <a:off x="21091408" y="3609108"/>
            <a:ext cx="1926805" cy="1358435"/>
          </a:xfrm>
          <a:prstGeom prst="roundRect">
            <a:avLst>
              <a:gd name="adj" fmla="val 13306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480000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nom de ville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1" grpId="2"/>
      <p:bldP build="whole" bldLvl="1" animBg="1" rev="0" advAuto="0" spid="59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Ovale"/>
          <p:cNvSpPr/>
          <p:nvPr/>
        </p:nvSpPr>
        <p:spPr>
          <a:xfrm>
            <a:off x="7839278" y="4990280"/>
            <a:ext cx="478916" cy="458090"/>
          </a:xfrm>
          <a:prstGeom prst="ellipse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642" y="-484398"/>
            <a:ext cx="24384003" cy="1461331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Figure"/>
          <p:cNvSpPr/>
          <p:nvPr/>
        </p:nvSpPr>
        <p:spPr>
          <a:xfrm>
            <a:off x="9956082" y="-637827"/>
            <a:ext cx="15174740" cy="1516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579"/>
                </a:lnTo>
                <a:lnTo>
                  <a:pt x="415" y="21600"/>
                </a:lnTo>
                <a:cubicBezTo>
                  <a:pt x="1286" y="20188"/>
                  <a:pt x="1727" y="18702"/>
                  <a:pt x="1720" y="17206"/>
                </a:cubicBezTo>
                <a:cubicBezTo>
                  <a:pt x="1711" y="15119"/>
                  <a:pt x="832" y="13064"/>
                  <a:pt x="809" y="10976"/>
                </a:cubicBezTo>
                <a:cubicBezTo>
                  <a:pt x="780" y="8275"/>
                  <a:pt x="2183" y="5597"/>
                  <a:pt x="1554" y="2915"/>
                </a:cubicBezTo>
                <a:cubicBezTo>
                  <a:pt x="1317" y="1901"/>
                  <a:pt x="792" y="917"/>
                  <a:pt x="0" y="0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7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608" name="Géométrie"/>
          <p:cNvSpPr/>
          <p:nvPr/>
        </p:nvSpPr>
        <p:spPr>
          <a:xfrm>
            <a:off x="12333811" y="7121315"/>
            <a:ext cx="4090837" cy="1109849"/>
          </a:xfrm>
          <a:prstGeom prst="roundRect">
            <a:avLst>
              <a:gd name="adj" fmla="val 16286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Géométrie</a:t>
            </a:r>
          </a:p>
        </p:txBody>
      </p:sp>
      <p:sp>
        <p:nvSpPr>
          <p:cNvPr id="609" name="Ovale"/>
          <p:cNvSpPr/>
          <p:nvPr/>
        </p:nvSpPr>
        <p:spPr>
          <a:xfrm>
            <a:off x="17944700" y="6700466"/>
            <a:ext cx="478916" cy="458090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613" name="Grouper"/>
          <p:cNvGrpSpPr/>
          <p:nvPr/>
        </p:nvGrpSpPr>
        <p:grpSpPr>
          <a:xfrm>
            <a:off x="21249245" y="6108627"/>
            <a:ext cx="1779107" cy="1641768"/>
            <a:chOff x="0" y="0"/>
            <a:chExt cx="1779105" cy="1641766"/>
          </a:xfrm>
        </p:grpSpPr>
        <p:sp>
          <p:nvSpPr>
            <p:cNvPr id="610" name="Ligne"/>
            <p:cNvSpPr/>
            <p:nvPr/>
          </p:nvSpPr>
          <p:spPr>
            <a:xfrm flipV="1">
              <a:off x="296956" y="152171"/>
              <a:ext cx="1270001" cy="127000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11" name="Ovale"/>
            <p:cNvSpPr/>
            <p:nvPr/>
          </p:nvSpPr>
          <p:spPr>
            <a:xfrm>
              <a:off x="0" y="1183676"/>
              <a:ext cx="478916" cy="458091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12" name="Ovale"/>
            <p:cNvSpPr/>
            <p:nvPr/>
          </p:nvSpPr>
          <p:spPr>
            <a:xfrm>
              <a:off x="1300190" y="0"/>
              <a:ext cx="478916" cy="458090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620" name="Grouper"/>
          <p:cNvGrpSpPr/>
          <p:nvPr/>
        </p:nvGrpSpPr>
        <p:grpSpPr>
          <a:xfrm>
            <a:off x="18316632" y="7255174"/>
            <a:ext cx="3337435" cy="1604132"/>
            <a:chOff x="0" y="0"/>
            <a:chExt cx="3337433" cy="1604130"/>
          </a:xfrm>
        </p:grpSpPr>
        <p:sp>
          <p:nvSpPr>
            <p:cNvPr id="614" name="Ligne"/>
            <p:cNvSpPr/>
            <p:nvPr/>
          </p:nvSpPr>
          <p:spPr>
            <a:xfrm flipV="1">
              <a:off x="170525" y="181959"/>
              <a:ext cx="1270001" cy="127000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15" name="Ligne"/>
            <p:cNvSpPr/>
            <p:nvPr/>
          </p:nvSpPr>
          <p:spPr>
            <a:xfrm flipH="1" flipV="1">
              <a:off x="1567524" y="202988"/>
              <a:ext cx="1529326" cy="1227943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16" name="Ovale"/>
            <p:cNvSpPr/>
            <p:nvPr/>
          </p:nvSpPr>
          <p:spPr>
            <a:xfrm>
              <a:off x="1244303" y="0"/>
              <a:ext cx="478917" cy="458090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17" name="Ovale"/>
            <p:cNvSpPr/>
            <p:nvPr/>
          </p:nvSpPr>
          <p:spPr>
            <a:xfrm>
              <a:off x="0" y="1146041"/>
              <a:ext cx="478916" cy="458090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18" name="Ovale"/>
            <p:cNvSpPr/>
            <p:nvPr/>
          </p:nvSpPr>
          <p:spPr>
            <a:xfrm>
              <a:off x="2858518" y="1146041"/>
              <a:ext cx="478916" cy="458090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19" name="Ligne"/>
            <p:cNvSpPr/>
            <p:nvPr/>
          </p:nvSpPr>
          <p:spPr>
            <a:xfrm flipH="1" flipV="1">
              <a:off x="232159" y="1341373"/>
              <a:ext cx="2979625" cy="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621" name="Système de coordonnées"/>
          <p:cNvSpPr/>
          <p:nvPr/>
        </p:nvSpPr>
        <p:spPr>
          <a:xfrm>
            <a:off x="12268742" y="10717517"/>
            <a:ext cx="4090837" cy="1578268"/>
          </a:xfrm>
          <a:prstGeom prst="roundRect">
            <a:avLst>
              <a:gd name="adj" fmla="val 11452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Système de coordonnées</a:t>
            </a:r>
          </a:p>
        </p:txBody>
      </p:sp>
      <p:sp>
        <p:nvSpPr>
          <p:cNvPr id="622" name="Monde"/>
          <p:cNvSpPr/>
          <p:nvPr/>
        </p:nvSpPr>
        <p:spPr>
          <a:xfrm>
            <a:off x="18959307" y="10175783"/>
            <a:ext cx="2661737" cy="2661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3" name="Qu’est ce qu’une donnée spatiale ?…"/>
          <p:cNvSpPr txBox="1"/>
          <p:nvPr/>
        </p:nvSpPr>
        <p:spPr>
          <a:xfrm>
            <a:off x="11441047" y="433559"/>
            <a:ext cx="1187817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0" i="1" sz="4000">
                <a:latin typeface="+mn-lt"/>
                <a:ea typeface="+mn-ea"/>
                <a:cs typeface="+mn-cs"/>
                <a:sym typeface="Helvetica Neue"/>
              </a:rPr>
              <a:t>Qu’est ce qu’une donnée spatiale ?</a:t>
            </a:r>
          </a:p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Les couches de données vectorielles</a:t>
            </a:r>
          </a:p>
        </p:txBody>
      </p:sp>
      <p:sp>
        <p:nvSpPr>
          <p:cNvPr id="624" name="Table attributaire"/>
          <p:cNvSpPr/>
          <p:nvPr/>
        </p:nvSpPr>
        <p:spPr>
          <a:xfrm>
            <a:off x="12268742" y="3356816"/>
            <a:ext cx="4090837" cy="1109849"/>
          </a:xfrm>
          <a:prstGeom prst="roundRect">
            <a:avLst>
              <a:gd name="adj" fmla="val 16286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Table attributaire</a:t>
            </a:r>
          </a:p>
        </p:txBody>
      </p:sp>
      <p:sp>
        <p:nvSpPr>
          <p:cNvPr id="625" name="Polygone"/>
          <p:cNvSpPr txBox="1"/>
          <p:nvPr/>
        </p:nvSpPr>
        <p:spPr>
          <a:xfrm>
            <a:off x="19047123" y="8720364"/>
            <a:ext cx="1876452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Polygone</a:t>
            </a:r>
          </a:p>
        </p:txBody>
      </p:sp>
      <p:sp>
        <p:nvSpPr>
          <p:cNvPr id="626" name="Ligne"/>
          <p:cNvSpPr txBox="1"/>
          <p:nvPr/>
        </p:nvSpPr>
        <p:spPr>
          <a:xfrm>
            <a:off x="22225665" y="6948855"/>
            <a:ext cx="1145744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Ligne</a:t>
            </a:r>
          </a:p>
        </p:txBody>
      </p:sp>
      <p:sp>
        <p:nvSpPr>
          <p:cNvPr id="627" name="Point"/>
          <p:cNvSpPr txBox="1"/>
          <p:nvPr/>
        </p:nvSpPr>
        <p:spPr>
          <a:xfrm>
            <a:off x="18380094" y="6161063"/>
            <a:ext cx="1092912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Point</a:t>
            </a:r>
          </a:p>
        </p:txBody>
      </p:sp>
      <p:graphicFrame>
        <p:nvGraphicFramePr>
          <p:cNvPr id="628" name="Tableau 1"/>
          <p:cNvGraphicFramePr/>
          <p:nvPr/>
        </p:nvGraphicFramePr>
        <p:xfrm>
          <a:off x="16978562" y="2424047"/>
          <a:ext cx="7114580" cy="315459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75469"/>
                <a:gridCol w="1775469"/>
                <a:gridCol w="1775469"/>
                <a:gridCol w="1775469"/>
              </a:tblGrid>
              <a:tr h="785472"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solidFill>
                            <a:srgbClr val="EFEFEF"/>
                          </a:solidFill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solidFill>
                            <a:srgbClr val="EFEFEF"/>
                          </a:solidFill>
                        </a:rPr>
                        <a:t>prets_2016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solidFill>
                            <a:srgbClr val="EFEFEF"/>
                          </a:solidFill>
                        </a:rPr>
                        <a:t>prets_2015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>
                          <a:solidFill>
                            <a:srgbClr val="EFEFEF"/>
                          </a:solidFill>
                        </a:rPr>
                        <a:t>prets_2014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</a:tr>
              <a:tr h="78547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SBRU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41559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33520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51965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  <a:tr h="78547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ARLE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40354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47533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45490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  <a:tr h="78547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CEVI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192572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175757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180147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6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29" name="Ligne"/>
          <p:cNvSpPr/>
          <p:nvPr/>
        </p:nvSpPr>
        <p:spPr>
          <a:xfrm rot="10886688">
            <a:off x="8764932" y="4807325"/>
            <a:ext cx="8190898" cy="629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92" fill="norm" stroke="1" extrusionOk="0">
                <a:moveTo>
                  <a:pt x="0" y="19492"/>
                </a:moveTo>
                <a:cubicBezTo>
                  <a:pt x="2918" y="9040"/>
                  <a:pt x="5933" y="2736"/>
                  <a:pt x="8979" y="715"/>
                </a:cubicBezTo>
                <a:cubicBezTo>
                  <a:pt x="13235" y="-2108"/>
                  <a:pt x="17500" y="3442"/>
                  <a:pt x="21600" y="17136"/>
                </a:cubicBezTo>
              </a:path>
            </a:pathLst>
          </a:custGeom>
          <a:ln w="889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lide Sponsor SnowCamp 2023 - 16.9.pptx.pdf" descr="Slide Sponsor SnowCamp 2023 - 16.9.ppt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700" y="220331"/>
            <a:ext cx="23600600" cy="13275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900" y="-152400"/>
            <a:ext cx="22944949" cy="14045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511" y="1788834"/>
            <a:ext cx="9047761" cy="9146752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Figure"/>
          <p:cNvSpPr/>
          <p:nvPr/>
        </p:nvSpPr>
        <p:spPr>
          <a:xfrm>
            <a:off x="16466368" y="-637827"/>
            <a:ext cx="8664454" cy="1516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579"/>
                </a:lnTo>
                <a:lnTo>
                  <a:pt x="415" y="21600"/>
                </a:lnTo>
                <a:cubicBezTo>
                  <a:pt x="1286" y="20188"/>
                  <a:pt x="1727" y="18702"/>
                  <a:pt x="1720" y="17206"/>
                </a:cubicBezTo>
                <a:cubicBezTo>
                  <a:pt x="1711" y="15119"/>
                  <a:pt x="832" y="13064"/>
                  <a:pt x="809" y="10976"/>
                </a:cubicBezTo>
                <a:cubicBezTo>
                  <a:pt x="780" y="8275"/>
                  <a:pt x="2183" y="5597"/>
                  <a:pt x="1554" y="2915"/>
                </a:cubicBezTo>
                <a:cubicBezTo>
                  <a:pt x="1317" y="1901"/>
                  <a:pt x="792" y="917"/>
                  <a:pt x="0" y="0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635" name="Modèle Numérique de Terrain"/>
          <p:cNvSpPr/>
          <p:nvPr/>
        </p:nvSpPr>
        <p:spPr>
          <a:xfrm>
            <a:off x="17474217" y="8429753"/>
            <a:ext cx="6166155" cy="1178477"/>
          </a:xfrm>
          <a:prstGeom prst="roundRect">
            <a:avLst>
              <a:gd name="adj" fmla="val 20163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M</a:t>
            </a:r>
            <a:r>
              <a:t>odèle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N</a:t>
            </a:r>
            <a:r>
              <a:t>umérique de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T</a:t>
            </a:r>
            <a:r>
              <a:t>errain</a:t>
            </a:r>
          </a:p>
        </p:txBody>
      </p:sp>
      <p:grpSp>
        <p:nvGrpSpPr>
          <p:cNvPr id="639" name="Grouper"/>
          <p:cNvGrpSpPr/>
          <p:nvPr/>
        </p:nvGrpSpPr>
        <p:grpSpPr>
          <a:xfrm>
            <a:off x="19344071" y="9841955"/>
            <a:ext cx="2426448" cy="2379326"/>
            <a:chOff x="0" y="0"/>
            <a:chExt cx="2426446" cy="2379324"/>
          </a:xfrm>
        </p:grpSpPr>
        <p:sp>
          <p:nvSpPr>
            <p:cNvPr id="636" name="Rectangle"/>
            <p:cNvSpPr/>
            <p:nvPr/>
          </p:nvSpPr>
          <p:spPr>
            <a:xfrm>
              <a:off x="482600" y="0"/>
              <a:ext cx="1943847" cy="1871325"/>
            </a:xfrm>
            <a:prstGeom prst="rect">
              <a:avLst/>
            </a:prstGeom>
            <a:solidFill>
              <a:srgbClr val="0433F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37" name="Rectangle"/>
            <p:cNvSpPr/>
            <p:nvPr/>
          </p:nvSpPr>
          <p:spPr>
            <a:xfrm>
              <a:off x="203200" y="254000"/>
              <a:ext cx="1943847" cy="1871325"/>
            </a:xfrm>
            <a:prstGeom prst="rect">
              <a:avLst/>
            </a:prstGeom>
            <a:solidFill>
              <a:srgbClr val="00F90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38" name="Rectangle"/>
            <p:cNvSpPr/>
            <p:nvPr/>
          </p:nvSpPr>
          <p:spPr>
            <a:xfrm>
              <a:off x="0" y="508000"/>
              <a:ext cx="1943847" cy="1871325"/>
            </a:xfrm>
            <a:prstGeom prst="rect">
              <a:avLst/>
            </a:prstGeom>
            <a:solidFill>
              <a:srgbClr val="FF260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640" name="Image satellite"/>
          <p:cNvSpPr/>
          <p:nvPr/>
        </p:nvSpPr>
        <p:spPr>
          <a:xfrm>
            <a:off x="17474217" y="12423256"/>
            <a:ext cx="6166155" cy="987977"/>
          </a:xfrm>
          <a:prstGeom prst="roundRect">
            <a:avLst>
              <a:gd name="adj" fmla="val 24050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Image satellite</a:t>
            </a:r>
          </a:p>
        </p:txBody>
      </p:sp>
      <p:sp>
        <p:nvSpPr>
          <p:cNvPr id="641" name="Grouper"/>
          <p:cNvSpPr/>
          <p:nvPr/>
        </p:nvSpPr>
        <p:spPr>
          <a:xfrm>
            <a:off x="17785038" y="2685207"/>
            <a:ext cx="6027112" cy="277878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2056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3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Image géoréférencée</a:t>
            </a:r>
            <a:r>
              <a:t> contenant une ou plusieurs matrices de valeurs</a:t>
            </a:r>
          </a:p>
        </p:txBody>
      </p:sp>
      <p:sp>
        <p:nvSpPr>
          <p:cNvPr id="642" name="Qu’est ce qu’une donnée spatiale ?…"/>
          <p:cNvSpPr txBox="1"/>
          <p:nvPr/>
        </p:nvSpPr>
        <p:spPr>
          <a:xfrm>
            <a:off x="17460847" y="395765"/>
            <a:ext cx="6675496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0" i="1" sz="4000">
                <a:latin typeface="+mn-lt"/>
                <a:ea typeface="+mn-ea"/>
                <a:cs typeface="+mn-cs"/>
                <a:sym typeface="Helvetica Neue"/>
              </a:rPr>
              <a:t>Qu’est ce qu’une donnée spatiale ?</a:t>
            </a:r>
          </a:p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Les données raster</a:t>
            </a:r>
          </a:p>
        </p:txBody>
      </p:sp>
      <p:sp>
        <p:nvSpPr>
          <p:cNvPr id="643" name="Rectangle"/>
          <p:cNvSpPr/>
          <p:nvPr/>
        </p:nvSpPr>
        <p:spPr>
          <a:xfrm>
            <a:off x="21414171" y="6096103"/>
            <a:ext cx="1943848" cy="1871325"/>
          </a:xfrm>
          <a:prstGeom prst="rect">
            <a:avLst/>
          </a:prstGeom>
          <a:solidFill>
            <a:srgbClr val="5E5E5E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303" y="628061"/>
            <a:ext cx="15282101" cy="124850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1" name="Grouper"/>
          <p:cNvGrpSpPr/>
          <p:nvPr/>
        </p:nvGrpSpPr>
        <p:grpSpPr>
          <a:xfrm>
            <a:off x="17456379" y="6392471"/>
            <a:ext cx="3043060" cy="1430590"/>
            <a:chOff x="0" y="0"/>
            <a:chExt cx="3043059" cy="1430589"/>
          </a:xfrm>
        </p:grpSpPr>
        <p:sp>
          <p:nvSpPr>
            <p:cNvPr id="645" name="Grouper"/>
            <p:cNvSpPr/>
            <p:nvPr/>
          </p:nvSpPr>
          <p:spPr>
            <a:xfrm>
              <a:off x="0" y="0"/>
              <a:ext cx="2830865" cy="1430590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2056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EFEFE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648" name="Grouper"/>
            <p:cNvGrpSpPr/>
            <p:nvPr/>
          </p:nvGrpSpPr>
          <p:grpSpPr>
            <a:xfrm>
              <a:off x="212195" y="98813"/>
              <a:ext cx="2830865" cy="1232964"/>
              <a:chOff x="0" y="0"/>
              <a:chExt cx="2830864" cy="1232962"/>
            </a:xfrm>
          </p:grpSpPr>
          <p:sp>
            <p:nvSpPr>
              <p:cNvPr id="646" name="183.21 m"/>
              <p:cNvSpPr txBox="1"/>
              <p:nvPr/>
            </p:nvSpPr>
            <p:spPr>
              <a:xfrm>
                <a:off x="0" y="0"/>
                <a:ext cx="2830865" cy="638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defRPr b="1" sz="28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183.21 m</a:t>
                </a:r>
              </a:p>
            </p:txBody>
          </p:sp>
          <p:sp>
            <p:nvSpPr>
              <p:cNvPr id="647" name="2033.91 m"/>
              <p:cNvSpPr txBox="1"/>
              <p:nvPr/>
            </p:nvSpPr>
            <p:spPr>
              <a:xfrm>
                <a:off x="29694" y="631382"/>
                <a:ext cx="2771477" cy="601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defRPr b="1" sz="28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2033.91 m</a:t>
                </a:r>
              </a:p>
            </p:txBody>
          </p:sp>
        </p:grpSp>
        <p:sp>
          <p:nvSpPr>
            <p:cNvPr id="649" name="Rectangle"/>
            <p:cNvSpPr/>
            <p:nvPr/>
          </p:nvSpPr>
          <p:spPr>
            <a:xfrm>
              <a:off x="145821" y="187967"/>
              <a:ext cx="401017" cy="3916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50" name="Rectangle"/>
            <p:cNvSpPr/>
            <p:nvPr/>
          </p:nvSpPr>
          <p:spPr>
            <a:xfrm>
              <a:off x="145821" y="843586"/>
              <a:ext cx="401017" cy="39160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4" grpId="5"/>
      <p:bldP build="whole" bldLvl="1" animBg="1" rev="0" advAuto="0" spid="640" grpId="7"/>
      <p:bldP build="whole" bldLvl="1" animBg="1" rev="0" advAuto="0" spid="639" grpId="6"/>
      <p:bldP build="whole" bldLvl="1" animBg="1" rev="0" advAuto="0" spid="651" grpId="4"/>
      <p:bldP build="whole" bldLvl="1" animBg="1" rev="0" advAuto="0" spid="643" grpId="2"/>
      <p:bldP build="whole" bldLvl="1" animBg="1" rev="0" advAuto="0" spid="635" grpId="3"/>
      <p:bldP build="whole" bldLvl="1" animBg="1" rev="0" advAuto="0" spid="63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558" y="-77193"/>
            <a:ext cx="21425161" cy="1421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5659" y="-50320"/>
            <a:ext cx="20878780" cy="13853530"/>
          </a:xfrm>
          <a:prstGeom prst="rect">
            <a:avLst/>
          </a:prstGeom>
          <a:ln w="25400">
            <a:solidFill>
              <a:srgbClr val="EFEFEF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</p:spPr>
      </p:pic>
      <p:sp>
        <p:nvSpPr>
          <p:cNvPr id="655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656" name="Figure"/>
          <p:cNvSpPr/>
          <p:nvPr/>
        </p:nvSpPr>
        <p:spPr>
          <a:xfrm>
            <a:off x="16466368" y="-637827"/>
            <a:ext cx="8664454" cy="15169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579"/>
                </a:lnTo>
                <a:lnTo>
                  <a:pt x="415" y="21600"/>
                </a:lnTo>
                <a:cubicBezTo>
                  <a:pt x="1286" y="20188"/>
                  <a:pt x="1727" y="18702"/>
                  <a:pt x="1720" y="17206"/>
                </a:cubicBezTo>
                <a:cubicBezTo>
                  <a:pt x="1711" y="15119"/>
                  <a:pt x="832" y="13064"/>
                  <a:pt x="809" y="10976"/>
                </a:cubicBezTo>
                <a:cubicBezTo>
                  <a:pt x="780" y="8275"/>
                  <a:pt x="2183" y="5597"/>
                  <a:pt x="1554" y="2915"/>
                </a:cubicBezTo>
                <a:cubicBezTo>
                  <a:pt x="1317" y="1901"/>
                  <a:pt x="792" y="917"/>
                  <a:pt x="0" y="0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7" name="Existent au format raster ou vecteur"/>
          <p:cNvSpPr/>
          <p:nvPr/>
        </p:nvSpPr>
        <p:spPr>
          <a:xfrm>
            <a:off x="17715517" y="3116053"/>
            <a:ext cx="6166155" cy="1652301"/>
          </a:xfrm>
          <a:prstGeom prst="roundRect">
            <a:avLst>
              <a:gd name="adj" fmla="val 14381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Existent au format raster ou vecteur</a:t>
            </a:r>
          </a:p>
        </p:txBody>
      </p:sp>
      <p:sp>
        <p:nvSpPr>
          <p:cNvPr id="658" name="Qu’est ce qu’une donnée spatiale ?…"/>
          <p:cNvSpPr txBox="1"/>
          <p:nvPr/>
        </p:nvSpPr>
        <p:spPr>
          <a:xfrm>
            <a:off x="17460847" y="395765"/>
            <a:ext cx="6675496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0" i="1" sz="4000">
                <a:latin typeface="+mn-lt"/>
                <a:ea typeface="+mn-ea"/>
                <a:cs typeface="+mn-cs"/>
                <a:sym typeface="Helvetica Neue"/>
              </a:rPr>
              <a:t>Qu’est ce qu’une donnée spatiale ?</a:t>
            </a:r>
          </a:p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Les données tuilées</a:t>
            </a:r>
          </a:p>
        </p:txBody>
      </p:sp>
      <p:sp>
        <p:nvSpPr>
          <p:cNvPr id="659" name="Tuiles selon différents niveaux de zoom"/>
          <p:cNvSpPr/>
          <p:nvPr/>
        </p:nvSpPr>
        <p:spPr>
          <a:xfrm>
            <a:off x="17715517" y="5645840"/>
            <a:ext cx="6166155" cy="1652301"/>
          </a:xfrm>
          <a:prstGeom prst="roundRect">
            <a:avLst>
              <a:gd name="adj" fmla="val 14381"/>
            </a:avLst>
          </a:prstGeom>
          <a:solidFill>
            <a:srgbClr val="FFFFF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0305" dir="9755850">
              <a:srgbClr val="000000">
                <a:alpha val="1537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Tuiles selon différents niveaux de zoom</a:t>
            </a:r>
          </a:p>
        </p:txBody>
      </p:sp>
      <p:grpSp>
        <p:nvGrpSpPr>
          <p:cNvPr id="674" name="Grouper"/>
          <p:cNvGrpSpPr/>
          <p:nvPr/>
        </p:nvGrpSpPr>
        <p:grpSpPr>
          <a:xfrm>
            <a:off x="18242484" y="8162927"/>
            <a:ext cx="5112221" cy="5114958"/>
            <a:chOff x="0" y="0"/>
            <a:chExt cx="5112219" cy="5114957"/>
          </a:xfrm>
        </p:grpSpPr>
        <p:sp>
          <p:nvSpPr>
            <p:cNvPr id="660" name="Losange"/>
            <p:cNvSpPr/>
            <p:nvPr/>
          </p:nvSpPr>
          <p:spPr>
            <a:xfrm>
              <a:off x="1707082" y="807945"/>
              <a:ext cx="1698055" cy="847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>
                <a:alpha val="7065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664" name="Grouper"/>
            <p:cNvGrpSpPr/>
            <p:nvPr/>
          </p:nvGrpSpPr>
          <p:grpSpPr>
            <a:xfrm>
              <a:off x="826213" y="1684775"/>
              <a:ext cx="3459794" cy="1726114"/>
              <a:chOff x="0" y="0"/>
              <a:chExt cx="3459793" cy="1726112"/>
            </a:xfrm>
          </p:grpSpPr>
          <p:sp>
            <p:nvSpPr>
              <p:cNvPr id="661" name="Losange"/>
              <p:cNvSpPr/>
              <p:nvPr/>
            </p:nvSpPr>
            <p:spPr>
              <a:xfrm>
                <a:off x="0" y="0"/>
                <a:ext cx="3459794" cy="1726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E5E5E">
                  <a:alpha val="7065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62" name="Ligne"/>
              <p:cNvSpPr/>
              <p:nvPr/>
            </p:nvSpPr>
            <p:spPr>
              <a:xfrm flipH="1">
                <a:off x="912180" y="469843"/>
                <a:ext cx="1635433" cy="78642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3" name="Ligne"/>
              <p:cNvSpPr/>
              <p:nvPr/>
            </p:nvSpPr>
            <p:spPr>
              <a:xfrm>
                <a:off x="912404" y="452546"/>
                <a:ext cx="1637559" cy="82102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672" name="Grouper"/>
            <p:cNvGrpSpPr/>
            <p:nvPr/>
          </p:nvGrpSpPr>
          <p:grpSpPr>
            <a:xfrm>
              <a:off x="0" y="2564438"/>
              <a:ext cx="5112220" cy="2550520"/>
              <a:chOff x="0" y="0"/>
              <a:chExt cx="5112219" cy="2550518"/>
            </a:xfrm>
          </p:grpSpPr>
          <p:sp>
            <p:nvSpPr>
              <p:cNvPr id="665" name="Losange"/>
              <p:cNvSpPr/>
              <p:nvPr/>
            </p:nvSpPr>
            <p:spPr>
              <a:xfrm>
                <a:off x="0" y="0"/>
                <a:ext cx="5112220" cy="25505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0" y="10800"/>
                    </a:ln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E5E5E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666" name="Ligne"/>
              <p:cNvSpPr/>
              <p:nvPr/>
            </p:nvSpPr>
            <p:spPr>
              <a:xfrm flipH="1" flipV="1">
                <a:off x="627352" y="978508"/>
                <a:ext cx="2475638" cy="1197358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7" name="Ligne"/>
              <p:cNvSpPr/>
              <p:nvPr/>
            </p:nvSpPr>
            <p:spPr>
              <a:xfrm flipH="1">
                <a:off x="759605" y="340052"/>
                <a:ext cx="2389319" cy="1197718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8" name="Ligne"/>
              <p:cNvSpPr/>
              <p:nvPr/>
            </p:nvSpPr>
            <p:spPr>
              <a:xfrm flipH="1" flipV="1">
                <a:off x="2003526" y="340705"/>
                <a:ext cx="2481374" cy="119641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9" name="Ligne"/>
              <p:cNvSpPr/>
              <p:nvPr/>
            </p:nvSpPr>
            <p:spPr>
              <a:xfrm flipH="1">
                <a:off x="2010612" y="1013017"/>
                <a:ext cx="2467202" cy="119727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70" name="Ligne"/>
              <p:cNvSpPr/>
              <p:nvPr/>
            </p:nvSpPr>
            <p:spPr>
              <a:xfrm flipV="1">
                <a:off x="1288379" y="670883"/>
                <a:ext cx="2580507" cy="1224705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71" name="Ligne"/>
              <p:cNvSpPr/>
              <p:nvPr/>
            </p:nvSpPr>
            <p:spPr>
              <a:xfrm flipH="1" flipV="1">
                <a:off x="1305306" y="670973"/>
                <a:ext cx="2546652" cy="1224523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673" name="Pyramide"/>
            <p:cNvSpPr/>
            <p:nvPr/>
          </p:nvSpPr>
          <p:spPr>
            <a:xfrm>
              <a:off x="9677" y="-1"/>
              <a:ext cx="5092867" cy="5095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78" fill="norm" stroke="1" extrusionOk="0">
                  <a:moveTo>
                    <a:pt x="10532" y="3"/>
                  </a:moveTo>
                  <a:cubicBezTo>
                    <a:pt x="10511" y="-4"/>
                    <a:pt x="10486" y="3"/>
                    <a:pt x="10472" y="26"/>
                  </a:cubicBezTo>
                  <a:lnTo>
                    <a:pt x="13" y="16113"/>
                  </a:lnTo>
                  <a:cubicBezTo>
                    <a:pt x="-13" y="16153"/>
                    <a:pt x="1" y="16208"/>
                    <a:pt x="43" y="16229"/>
                  </a:cubicBezTo>
                  <a:lnTo>
                    <a:pt x="10458" y="21570"/>
                  </a:lnTo>
                  <a:cubicBezTo>
                    <a:pt x="10510" y="21596"/>
                    <a:pt x="10571" y="21558"/>
                    <a:pt x="10571" y="21499"/>
                  </a:cubicBezTo>
                  <a:lnTo>
                    <a:pt x="10571" y="56"/>
                  </a:lnTo>
                  <a:cubicBezTo>
                    <a:pt x="10571" y="29"/>
                    <a:pt x="10553" y="9"/>
                    <a:pt x="10532" y="3"/>
                  </a:cubicBezTo>
                  <a:close/>
                  <a:moveTo>
                    <a:pt x="11042" y="4"/>
                  </a:moveTo>
                  <a:cubicBezTo>
                    <a:pt x="11021" y="11"/>
                    <a:pt x="11005" y="29"/>
                    <a:pt x="11005" y="56"/>
                  </a:cubicBezTo>
                  <a:lnTo>
                    <a:pt x="11005" y="21499"/>
                  </a:lnTo>
                  <a:cubicBezTo>
                    <a:pt x="11004" y="21558"/>
                    <a:pt x="11064" y="21596"/>
                    <a:pt x="11116" y="21570"/>
                  </a:cubicBezTo>
                  <a:lnTo>
                    <a:pt x="21531" y="16229"/>
                  </a:lnTo>
                  <a:cubicBezTo>
                    <a:pt x="21573" y="16208"/>
                    <a:pt x="21587" y="16153"/>
                    <a:pt x="21561" y="16113"/>
                  </a:cubicBezTo>
                  <a:lnTo>
                    <a:pt x="11102" y="26"/>
                  </a:lnTo>
                  <a:cubicBezTo>
                    <a:pt x="11088" y="3"/>
                    <a:pt x="11063" y="-2"/>
                    <a:pt x="11042" y="4"/>
                  </a:cubicBezTo>
                  <a:close/>
                </a:path>
              </a:pathLst>
            </a:cu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grpSp>
        <p:nvGrpSpPr>
          <p:cNvPr id="679" name="Grouper"/>
          <p:cNvGrpSpPr/>
          <p:nvPr/>
        </p:nvGrpSpPr>
        <p:grpSpPr>
          <a:xfrm>
            <a:off x="-15052" y="-32615"/>
            <a:ext cx="10096920" cy="3068887"/>
            <a:chOff x="0" y="0"/>
            <a:chExt cx="10096918" cy="3068885"/>
          </a:xfrm>
        </p:grpSpPr>
        <p:sp>
          <p:nvSpPr>
            <p:cNvPr id="677" name="Figure"/>
            <p:cNvSpPr/>
            <p:nvPr/>
          </p:nvSpPr>
          <p:spPr>
            <a:xfrm rot="5400000">
              <a:off x="3321868" y="-3321869"/>
              <a:ext cx="3068886" cy="9712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78" name="Qu’est ce qu’une donnée spatiale ?…"/>
            <p:cNvSpPr txBox="1"/>
            <p:nvPr/>
          </p:nvSpPr>
          <p:spPr>
            <a:xfrm>
              <a:off x="451780" y="425116"/>
              <a:ext cx="9645139" cy="1445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0" i="1" sz="4000">
                  <a:latin typeface="+mn-lt"/>
                  <a:ea typeface="+mn-ea"/>
                  <a:cs typeface="+mn-cs"/>
                  <a:sym typeface="Helvetica Neue"/>
                </a:rPr>
                <a:t>Qu’est ce qu’une donnée spatiale ?</a:t>
              </a:r>
            </a:p>
            <a:p>
              <a: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 système de projection</a:t>
              </a:r>
            </a:p>
          </p:txBody>
        </p:sp>
      </p:grpSp>
      <p:sp>
        <p:nvSpPr>
          <p:cNvPr id="680" name="L’aspect sphérique de la Terre implique d’appliquer une projection afin de convertir un volume en surface."/>
          <p:cNvSpPr/>
          <p:nvPr/>
        </p:nvSpPr>
        <p:spPr>
          <a:xfrm>
            <a:off x="1319414" y="4563763"/>
            <a:ext cx="6741946" cy="239138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127000" algn="l"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L’aspect sphérique de la Terre implique d’appliquer une projection afin de convertir un volume en surface.</a:t>
            </a:r>
          </a:p>
        </p:txBody>
      </p:sp>
      <p:sp>
        <p:nvSpPr>
          <p:cNvPr id="681" name="Certaines projections conservent mieux les angles, d’autres conservent mieux les surfaces."/>
          <p:cNvSpPr/>
          <p:nvPr/>
        </p:nvSpPr>
        <p:spPr>
          <a:xfrm>
            <a:off x="1319414" y="7450607"/>
            <a:ext cx="6741946" cy="1691496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127000" algn="l"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Certaines projections conservent mieux les angles, d’autres conservent mieux les surfaces.</a:t>
            </a:r>
          </a:p>
        </p:txBody>
      </p:sp>
      <p:sp>
        <p:nvSpPr>
          <p:cNvPr id="682" name="Les plus connus :…"/>
          <p:cNvSpPr/>
          <p:nvPr/>
        </p:nvSpPr>
        <p:spPr>
          <a:xfrm>
            <a:off x="1319414" y="9637566"/>
            <a:ext cx="6741946" cy="2014664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indent="127000" algn="l" defTabSz="825500">
              <a:spcBef>
                <a:spcPts val="500"/>
              </a:spcBef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Les plus connus :</a:t>
            </a:r>
          </a:p>
          <a:p>
            <a:pPr marL="635000" indent="-355600" algn="l" defTabSz="825500">
              <a:buSzPct val="123000"/>
              <a:buChar char="•"/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WebMercator (Monde en mètres)</a:t>
            </a:r>
          </a:p>
          <a:p>
            <a:pPr marL="635000" indent="-355600" algn="l" defTabSz="825500">
              <a:buSzPct val="123000"/>
              <a:buChar char="•"/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Lambert93 (France métropolitaine en mètres)</a:t>
            </a:r>
          </a:p>
        </p:txBody>
      </p:sp>
      <p:pic>
        <p:nvPicPr>
          <p:cNvPr id="683" name="Arno_Peters-Projektion.jpeg" descr="Arno_Peters-Projektio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1211" y="7581318"/>
            <a:ext cx="9538119" cy="6021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Mercator-projection.jpg" descr="Mercator-projecti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1211" y="109904"/>
            <a:ext cx="9538119" cy="739926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Le choix de la projection dépend de l’échelle, de la localisation…"/>
          <p:cNvSpPr/>
          <p:nvPr/>
        </p:nvSpPr>
        <p:spPr>
          <a:xfrm>
            <a:off x="1319414" y="12157537"/>
            <a:ext cx="6741946" cy="131376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127000" algn="l"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Le choix de la projection dépend de l’échelle, de la localisation…</a:t>
            </a:r>
          </a:p>
        </p:txBody>
      </p:sp>
      <p:sp>
        <p:nvSpPr>
          <p:cNvPr id="686" name="La donnée spatiale est une donnée géoréférencée."/>
          <p:cNvSpPr/>
          <p:nvPr/>
        </p:nvSpPr>
        <p:spPr>
          <a:xfrm>
            <a:off x="1319414" y="2860948"/>
            <a:ext cx="6741946" cy="120735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indent="127000" algn="l"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La donnée spatiale est une donnée géoréférencée.</a:t>
            </a:r>
          </a:p>
        </p:txBody>
      </p:sp>
      <p:sp>
        <p:nvSpPr>
          <p:cNvPr id="687" name="Cercle"/>
          <p:cNvSpPr/>
          <p:nvPr/>
        </p:nvSpPr>
        <p:spPr>
          <a:xfrm>
            <a:off x="10875460" y="523190"/>
            <a:ext cx="12669621" cy="1266962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2" grpId="5"/>
      <p:bldP build="whole" bldLvl="1" animBg="1" rev="0" advAuto="0" spid="685" grpId="6"/>
      <p:bldP build="whole" bldLvl="1" animBg="1" rev="0" advAuto="0" spid="680" grpId="1"/>
      <p:bldP build="whole" bldLvl="1" animBg="1" rev="0" advAuto="0" spid="681" grpId="3"/>
      <p:bldP build="whole" bldLvl="1" animBg="1" rev="0" advAuto="0" spid="687" grpId="7"/>
      <p:bldP build="whole" bldLvl="1" animBg="1" rev="0" advAuto="0" spid="684" grpId="2"/>
      <p:bldP build="whole" bldLvl="1" animBg="1" rev="0" advAuto="0" spid="683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grpSp>
        <p:nvGrpSpPr>
          <p:cNvPr id="692" name="Grouper"/>
          <p:cNvGrpSpPr/>
          <p:nvPr/>
        </p:nvGrpSpPr>
        <p:grpSpPr>
          <a:xfrm>
            <a:off x="-15052" y="-32615"/>
            <a:ext cx="10096920" cy="3068887"/>
            <a:chOff x="0" y="0"/>
            <a:chExt cx="10096918" cy="3068885"/>
          </a:xfrm>
        </p:grpSpPr>
        <p:sp>
          <p:nvSpPr>
            <p:cNvPr id="690" name="Figure"/>
            <p:cNvSpPr/>
            <p:nvPr/>
          </p:nvSpPr>
          <p:spPr>
            <a:xfrm rot="5400000">
              <a:off x="3321868" y="-3321869"/>
              <a:ext cx="3068886" cy="9712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91" name="Qu’est ce qu’une donnée spatiale ?…"/>
            <p:cNvSpPr txBox="1"/>
            <p:nvPr/>
          </p:nvSpPr>
          <p:spPr>
            <a:xfrm>
              <a:off x="451780" y="425116"/>
              <a:ext cx="9645139" cy="1445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0" i="1" sz="4000">
                  <a:latin typeface="+mn-lt"/>
                  <a:ea typeface="+mn-ea"/>
                  <a:cs typeface="+mn-cs"/>
                  <a:sym typeface="Helvetica Neue"/>
                </a:rPr>
                <a:t>Qu’est ce qu’une donnée spatiale ?</a:t>
              </a:r>
            </a:p>
            <a:p>
              <a: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 système de coordonnées</a:t>
              </a:r>
            </a:p>
          </p:txBody>
        </p:sp>
      </p:grpSp>
      <p:sp>
        <p:nvSpPr>
          <p:cNvPr id="693" name="Système de coordonnées projetées"/>
          <p:cNvSpPr/>
          <p:nvPr/>
        </p:nvSpPr>
        <p:spPr>
          <a:xfrm>
            <a:off x="2650032" y="3065012"/>
            <a:ext cx="5489143" cy="1441014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Système de coordonnées projetées</a:t>
            </a:r>
          </a:p>
        </p:txBody>
      </p:sp>
      <p:sp>
        <p:nvSpPr>
          <p:cNvPr id="694" name="WGS84 (Monde en degrés)"/>
          <p:cNvSpPr/>
          <p:nvPr/>
        </p:nvSpPr>
        <p:spPr>
          <a:xfrm>
            <a:off x="2833562" y="8814528"/>
            <a:ext cx="5122083" cy="1441014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WGS84 (Monde en degrés)</a:t>
            </a:r>
          </a:p>
        </p:txBody>
      </p:sp>
      <p:sp>
        <p:nvSpPr>
          <p:cNvPr id="695" name="Utilisé par le système GPS"/>
          <p:cNvSpPr/>
          <p:nvPr/>
        </p:nvSpPr>
        <p:spPr>
          <a:xfrm>
            <a:off x="3469216" y="10458455"/>
            <a:ext cx="3850775" cy="127915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Utilisé par le système GPS</a:t>
            </a:r>
          </a:p>
        </p:txBody>
      </p:sp>
      <p:sp>
        <p:nvSpPr>
          <p:cNvPr id="696" name="Système de coordonnées géographiques"/>
          <p:cNvSpPr/>
          <p:nvPr/>
        </p:nvSpPr>
        <p:spPr>
          <a:xfrm>
            <a:off x="2650032" y="4708938"/>
            <a:ext cx="5489143" cy="1441014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Système de coordonnées géographiques</a:t>
            </a:r>
          </a:p>
        </p:txBody>
      </p:sp>
      <p:sp>
        <p:nvSpPr>
          <p:cNvPr id="697" name="Représentation sphérique avec longitude et latitude"/>
          <p:cNvSpPr/>
          <p:nvPr/>
        </p:nvSpPr>
        <p:spPr>
          <a:xfrm>
            <a:off x="2650032" y="6761733"/>
            <a:ext cx="5489143" cy="1441014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Représentation sphérique avec longitude et latitude</a:t>
            </a:r>
          </a:p>
        </p:txBody>
      </p:sp>
      <p:cxnSp>
        <p:nvCxnSpPr>
          <p:cNvPr id="698" name="Ligne de connexion"/>
          <p:cNvCxnSpPr>
            <a:stCxn id="697" idx="0"/>
            <a:endCxn id="696" idx="0"/>
          </p:cNvCxnSpPr>
          <p:nvPr/>
        </p:nvCxnSpPr>
        <p:spPr>
          <a:xfrm flipV="1">
            <a:off x="5394603" y="5429445"/>
            <a:ext cx="1" cy="2052796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</p:cxnSp>
      <p:sp>
        <p:nvSpPr>
          <p:cNvPr id="699" name="Figure"/>
          <p:cNvSpPr/>
          <p:nvPr/>
        </p:nvSpPr>
        <p:spPr>
          <a:xfrm>
            <a:off x="11013386" y="1514766"/>
            <a:ext cx="11190661" cy="10686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67" y="0"/>
                </a:moveTo>
                <a:lnTo>
                  <a:pt x="17433" y="0"/>
                </a:lnTo>
                <a:cubicBezTo>
                  <a:pt x="18044" y="0"/>
                  <a:pt x="18534" y="0"/>
                  <a:pt x="18931" y="28"/>
                </a:cubicBezTo>
                <a:cubicBezTo>
                  <a:pt x="19328" y="57"/>
                  <a:pt x="19634" y="114"/>
                  <a:pt x="19879" y="227"/>
                </a:cubicBezTo>
                <a:cubicBezTo>
                  <a:pt x="20231" y="370"/>
                  <a:pt x="20546" y="596"/>
                  <a:pt x="20805" y="884"/>
                </a:cubicBezTo>
                <a:cubicBezTo>
                  <a:pt x="21064" y="1172"/>
                  <a:pt x="21267" y="1523"/>
                  <a:pt x="21396" y="1915"/>
                </a:cubicBezTo>
                <a:cubicBezTo>
                  <a:pt x="21498" y="2188"/>
                  <a:pt x="21549" y="2528"/>
                  <a:pt x="21574" y="2970"/>
                </a:cubicBezTo>
                <a:cubicBezTo>
                  <a:pt x="21600" y="3412"/>
                  <a:pt x="21600" y="3956"/>
                  <a:pt x="21600" y="4637"/>
                </a:cubicBezTo>
                <a:lnTo>
                  <a:pt x="21600" y="16963"/>
                </a:lnTo>
                <a:cubicBezTo>
                  <a:pt x="21600" y="17644"/>
                  <a:pt x="21600" y="18188"/>
                  <a:pt x="21574" y="18630"/>
                </a:cubicBezTo>
                <a:cubicBezTo>
                  <a:pt x="21549" y="19072"/>
                  <a:pt x="21498" y="19412"/>
                  <a:pt x="21396" y="19685"/>
                </a:cubicBezTo>
                <a:cubicBezTo>
                  <a:pt x="21267" y="20077"/>
                  <a:pt x="21064" y="20428"/>
                  <a:pt x="20805" y="20716"/>
                </a:cubicBezTo>
                <a:cubicBezTo>
                  <a:pt x="20546" y="21004"/>
                  <a:pt x="20231" y="21230"/>
                  <a:pt x="19879" y="21373"/>
                </a:cubicBezTo>
                <a:cubicBezTo>
                  <a:pt x="19634" y="21486"/>
                  <a:pt x="19328" y="21543"/>
                  <a:pt x="18931" y="21572"/>
                </a:cubicBezTo>
                <a:cubicBezTo>
                  <a:pt x="18534" y="21600"/>
                  <a:pt x="18044" y="21600"/>
                  <a:pt x="17433" y="21600"/>
                </a:cubicBezTo>
                <a:lnTo>
                  <a:pt x="4167" y="21600"/>
                </a:lnTo>
                <a:cubicBezTo>
                  <a:pt x="3556" y="21600"/>
                  <a:pt x="3066" y="21600"/>
                  <a:pt x="2669" y="21572"/>
                </a:cubicBezTo>
                <a:cubicBezTo>
                  <a:pt x="2272" y="21543"/>
                  <a:pt x="1966" y="21486"/>
                  <a:pt x="1721" y="21373"/>
                </a:cubicBezTo>
                <a:cubicBezTo>
                  <a:pt x="1369" y="21230"/>
                  <a:pt x="1054" y="21004"/>
                  <a:pt x="795" y="20716"/>
                </a:cubicBezTo>
                <a:cubicBezTo>
                  <a:pt x="536" y="20428"/>
                  <a:pt x="333" y="20077"/>
                  <a:pt x="204" y="19685"/>
                </a:cubicBezTo>
                <a:cubicBezTo>
                  <a:pt x="102" y="19412"/>
                  <a:pt x="51" y="19072"/>
                  <a:pt x="26" y="18630"/>
                </a:cubicBezTo>
                <a:cubicBezTo>
                  <a:pt x="0" y="18188"/>
                  <a:pt x="0" y="17644"/>
                  <a:pt x="0" y="16963"/>
                </a:cubicBezTo>
                <a:lnTo>
                  <a:pt x="0" y="4637"/>
                </a:lnTo>
                <a:cubicBezTo>
                  <a:pt x="0" y="3956"/>
                  <a:pt x="0" y="3412"/>
                  <a:pt x="26" y="2970"/>
                </a:cubicBezTo>
                <a:cubicBezTo>
                  <a:pt x="51" y="2528"/>
                  <a:pt x="102" y="2188"/>
                  <a:pt x="204" y="1915"/>
                </a:cubicBezTo>
                <a:cubicBezTo>
                  <a:pt x="333" y="1523"/>
                  <a:pt x="536" y="1172"/>
                  <a:pt x="795" y="884"/>
                </a:cubicBezTo>
                <a:cubicBezTo>
                  <a:pt x="1054" y="596"/>
                  <a:pt x="1369" y="370"/>
                  <a:pt x="1721" y="227"/>
                </a:cubicBezTo>
                <a:cubicBezTo>
                  <a:pt x="1966" y="114"/>
                  <a:pt x="2272" y="57"/>
                  <a:pt x="2669" y="28"/>
                </a:cubicBezTo>
                <a:cubicBezTo>
                  <a:pt x="3066" y="0"/>
                  <a:pt x="3556" y="0"/>
                  <a:pt x="416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0" name="SRID / EPSG"/>
          <p:cNvSpPr/>
          <p:nvPr/>
        </p:nvSpPr>
        <p:spPr>
          <a:xfrm>
            <a:off x="2833562" y="12349388"/>
            <a:ext cx="5122083" cy="612269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SRID / EPSG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0" grpId="7"/>
      <p:bldP build="whole" bldLvl="1" animBg="1" rev="0" advAuto="0" spid="696" grpId="1"/>
      <p:bldP build="whole" bldLvl="1" animBg="1" rev="0" advAuto="0" spid="699" grpId="2"/>
      <p:bldP build="whole" bldLvl="1" animBg="1" rev="0" advAuto="0" spid="698" grpId="3"/>
      <p:bldP build="whole" bldLvl="1" animBg="1" rev="0" advAuto="0" spid="695" grpId="6"/>
      <p:bldP build="whole" bldLvl="1" animBg="1" rev="0" advAuto="0" spid="697" grpId="4"/>
      <p:bldP build="whole" bldLvl="1" animBg="1" rev="0" advAuto="0" spid="694" grpId="5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16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709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707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704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705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06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708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715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710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11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12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3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14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717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718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9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22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720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21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723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724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5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726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727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728" name="Ligne de connexion"/>
          <p:cNvCxnSpPr>
            <a:stCxn id="730" idx="0"/>
            <a:endCxn id="726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729" name="Ligne de connexion"/>
          <p:cNvCxnSpPr>
            <a:stCxn id="726" idx="0"/>
            <a:endCxn id="725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730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731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2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733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4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5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6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7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Figure"/>
          <p:cNvSpPr/>
          <p:nvPr/>
        </p:nvSpPr>
        <p:spPr>
          <a:xfrm>
            <a:off x="1043959" y="-129279"/>
            <a:ext cx="23342062" cy="1397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53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746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744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741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742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43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745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752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747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48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749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0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51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75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755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6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59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757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8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760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761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2" name="Bases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Bases de données spatiales</a:t>
            </a:r>
          </a:p>
        </p:txBody>
      </p:sp>
      <p:sp>
        <p:nvSpPr>
          <p:cNvPr id="763" name="Serveurs cartographiques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EFEFE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Serveurs cartographiques</a:t>
            </a:r>
          </a:p>
        </p:txBody>
      </p:sp>
      <p:sp>
        <p:nvSpPr>
          <p:cNvPr id="764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765" name="Ligne de connexion"/>
          <p:cNvCxnSpPr>
            <a:stCxn id="767" idx="0"/>
            <a:endCxn id="763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766" name="Ligne de connexion"/>
          <p:cNvCxnSpPr>
            <a:stCxn id="763" idx="0"/>
            <a:endCxn id="762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767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768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9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770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1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2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3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4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Figure"/>
          <p:cNvSpPr/>
          <p:nvPr/>
        </p:nvSpPr>
        <p:spPr>
          <a:xfrm>
            <a:off x="5613400" y="8768932"/>
            <a:ext cx="19130318" cy="506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685" y="1569"/>
                  <a:pt x="7392" y="2334"/>
                  <a:pt x="11100" y="2290"/>
                </a:cubicBezTo>
                <a:cubicBezTo>
                  <a:pt x="14609" y="2249"/>
                  <a:pt x="18114" y="148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8" name="Figure"/>
          <p:cNvSpPr/>
          <p:nvPr/>
        </p:nvSpPr>
        <p:spPr>
          <a:xfrm>
            <a:off x="-101600" y="-76200"/>
            <a:ext cx="7239100" cy="14414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cubicBezTo>
                  <a:pt x="19496" y="3928"/>
                  <a:pt x="18516" y="7987"/>
                  <a:pt x="18689" y="12054"/>
                </a:cubicBezTo>
                <a:cubicBezTo>
                  <a:pt x="18826" y="15271"/>
                  <a:pt x="19683" y="18470"/>
                  <a:pt x="21246" y="21591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9" name="Rectangle aux angles arrondis"/>
          <p:cNvSpPr/>
          <p:nvPr/>
        </p:nvSpPr>
        <p:spPr>
          <a:xfrm>
            <a:off x="16508569" y="9497314"/>
            <a:ext cx="7089690" cy="3612843"/>
          </a:xfrm>
          <a:prstGeom prst="roundRect">
            <a:avLst>
              <a:gd name="adj" fmla="val 2309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0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cxnSp>
        <p:nvCxnSpPr>
          <p:cNvPr id="781" name="Ligne de connexion"/>
          <p:cNvCxnSpPr>
            <a:stCxn id="791" idx="0"/>
            <a:endCxn id="792" idx="0"/>
          </p:cNvCxnSpPr>
          <p:nvPr/>
        </p:nvCxnSpPr>
        <p:spPr>
          <a:xfrm>
            <a:off x="3160480" y="3539625"/>
            <a:ext cx="1" cy="2565316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</p:cxnSp>
      <p:sp>
        <p:nvSpPr>
          <p:cNvPr id="782" name="Rectangle aux angles arrondis"/>
          <p:cNvSpPr/>
          <p:nvPr/>
        </p:nvSpPr>
        <p:spPr>
          <a:xfrm>
            <a:off x="7377155" y="9497314"/>
            <a:ext cx="7089690" cy="3612843"/>
          </a:xfrm>
          <a:prstGeom prst="roundRect">
            <a:avLst>
              <a:gd name="adj" fmla="val 2309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783" name="arcgisonline.png" descr="arcgisonli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52419" y="10228160"/>
            <a:ext cx="2151149" cy="2151150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ArcGIS Online"/>
          <p:cNvSpPr/>
          <p:nvPr/>
        </p:nvSpPr>
        <p:spPr>
          <a:xfrm>
            <a:off x="8150666" y="10053149"/>
            <a:ext cx="3001875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ArcGIS Online</a:t>
            </a:r>
          </a:p>
        </p:txBody>
      </p:sp>
      <p:sp>
        <p:nvSpPr>
          <p:cNvPr id="785" name="Produits Esri"/>
          <p:cNvSpPr/>
          <p:nvPr/>
        </p:nvSpPr>
        <p:spPr>
          <a:xfrm>
            <a:off x="8447222" y="11707360"/>
            <a:ext cx="2408762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Produits Esri</a:t>
            </a:r>
          </a:p>
        </p:txBody>
      </p:sp>
      <p:sp>
        <p:nvSpPr>
          <p:cNvPr id="786" name="Figure"/>
          <p:cNvSpPr/>
          <p:nvPr/>
        </p:nvSpPr>
        <p:spPr>
          <a:xfrm rot="5400000">
            <a:off x="4059492" y="-4107159"/>
            <a:ext cx="2602183" cy="1075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fill="norm" stroke="1" extrusionOk="0">
                <a:moveTo>
                  <a:pt x="0" y="107"/>
                </a:moveTo>
                <a:lnTo>
                  <a:pt x="0" y="21487"/>
                </a:lnTo>
                <a:lnTo>
                  <a:pt x="21600" y="21467"/>
                </a:lnTo>
                <a:cubicBezTo>
                  <a:pt x="19412" y="20135"/>
                  <a:pt x="18139" y="18776"/>
                  <a:pt x="17490" y="17407"/>
                </a:cubicBezTo>
                <a:cubicBezTo>
                  <a:pt x="15296" y="12776"/>
                  <a:pt x="16173" y="7776"/>
                  <a:pt x="15528" y="3182"/>
                </a:cubicBezTo>
                <a:cubicBezTo>
                  <a:pt x="15466" y="2741"/>
                  <a:pt x="15305" y="2305"/>
                  <a:pt x="14952" y="1903"/>
                </a:cubicBezTo>
                <a:cubicBezTo>
                  <a:pt x="14507" y="1397"/>
                  <a:pt x="13663" y="866"/>
                  <a:pt x="10401" y="405"/>
                </a:cubicBezTo>
                <a:cubicBezTo>
                  <a:pt x="7651" y="16"/>
                  <a:pt x="3654" y="-113"/>
                  <a:pt x="0" y="107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431800" dist="67536" dir="5346106">
              <a:srgbClr val="000000">
                <a:alpha val="30344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7" name="Serveurs cartographiques"/>
          <p:cNvSpPr txBox="1"/>
          <p:nvPr/>
        </p:nvSpPr>
        <p:spPr>
          <a:xfrm>
            <a:off x="536510" y="197873"/>
            <a:ext cx="7102391" cy="1675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1" sz="4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Serveurs cartographiques</a:t>
            </a:r>
          </a:p>
        </p:txBody>
      </p:sp>
      <p:sp>
        <p:nvSpPr>
          <p:cNvPr id="788" name="Ordinateur portable"/>
          <p:cNvSpPr/>
          <p:nvPr/>
        </p:nvSpPr>
        <p:spPr>
          <a:xfrm>
            <a:off x="8105226" y="613117"/>
            <a:ext cx="1508171" cy="84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789" name="Ligne de connexion"/>
          <p:cNvCxnSpPr>
            <a:stCxn id="792" idx="0"/>
            <a:endCxn id="794" idx="0"/>
          </p:cNvCxnSpPr>
          <p:nvPr/>
        </p:nvCxnSpPr>
        <p:spPr>
          <a:xfrm>
            <a:off x="3160480" y="6104940"/>
            <a:ext cx="1" cy="4854335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</p:cxnSp>
      <p:pic>
        <p:nvPicPr>
          <p:cNvPr id="790" name="GeoServer-370x206.png" descr="GeoServer-370x2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03399" y="10320952"/>
            <a:ext cx="3530386" cy="1965567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Serveur web"/>
          <p:cNvSpPr/>
          <p:nvPr/>
        </p:nvSpPr>
        <p:spPr>
          <a:xfrm>
            <a:off x="985531" y="3169502"/>
            <a:ext cx="4349900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web</a:t>
            </a:r>
          </a:p>
        </p:txBody>
      </p:sp>
      <p:sp>
        <p:nvSpPr>
          <p:cNvPr id="792" name="Permet de diffuser des données géographiques"/>
          <p:cNvSpPr/>
          <p:nvPr/>
        </p:nvSpPr>
        <p:spPr>
          <a:xfrm>
            <a:off x="985531" y="5206067"/>
            <a:ext cx="4349900" cy="17977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Permet de diffuser des données géographiques</a:t>
            </a:r>
          </a:p>
        </p:txBody>
      </p:sp>
      <p:sp>
        <p:nvSpPr>
          <p:cNvPr id="793" name="Différents formats ou standards"/>
          <p:cNvSpPr/>
          <p:nvPr/>
        </p:nvSpPr>
        <p:spPr>
          <a:xfrm>
            <a:off x="985531" y="7182642"/>
            <a:ext cx="4349900" cy="983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Différents formats ou standards</a:t>
            </a:r>
          </a:p>
        </p:txBody>
      </p:sp>
      <p:sp>
        <p:nvSpPr>
          <p:cNvPr id="794" name="Peut appliquer des opérations sur les données…"/>
          <p:cNvSpPr/>
          <p:nvPr/>
        </p:nvSpPr>
        <p:spPr>
          <a:xfrm>
            <a:off x="985531" y="9462702"/>
            <a:ext cx="4349900" cy="29931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Peut appliquer des opérations sur les données</a:t>
            </a:r>
          </a:p>
          <a:p>
            <a: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Exemple : reprojection</a:t>
            </a:r>
          </a:p>
        </p:txBody>
      </p:sp>
      <p:sp>
        <p:nvSpPr>
          <p:cNvPr id="795" name="Geoserver"/>
          <p:cNvSpPr/>
          <p:nvPr/>
        </p:nvSpPr>
        <p:spPr>
          <a:xfrm>
            <a:off x="17016533" y="9874798"/>
            <a:ext cx="285758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Geoserver</a:t>
            </a:r>
          </a:p>
        </p:txBody>
      </p:sp>
      <p:sp>
        <p:nvSpPr>
          <p:cNvPr id="796" name="Open Source"/>
          <p:cNvSpPr/>
          <p:nvPr/>
        </p:nvSpPr>
        <p:spPr>
          <a:xfrm>
            <a:off x="17240944" y="11614422"/>
            <a:ext cx="2408762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Open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2" grpId="2"/>
      <p:bldP build="whole" bldLvl="1" animBg="1" rev="0" advAuto="0" spid="783" grpId="6"/>
      <p:bldP build="whole" bldLvl="1" animBg="1" rev="0" advAuto="0" spid="796" grpId="8"/>
      <p:bldP build="whole" bldLvl="1" animBg="1" rev="0" advAuto="0" spid="784" grpId="5"/>
      <p:bldP build="whole" bldLvl="1" animBg="1" rev="0" advAuto="0" spid="795" grpId="4"/>
      <p:bldP build="whole" bldLvl="1" animBg="1" rev="0" advAuto="0" spid="785" grpId="9"/>
      <p:bldP build="whole" bldLvl="1" animBg="1" rev="0" advAuto="0" spid="790" grpId="7"/>
      <p:bldP build="whole" bldLvl="1" animBg="1" rev="0" advAuto="0" spid="777" grpId="1"/>
      <p:bldP build="whole" bldLvl="1" animBg="1" rev="0" advAuto="0" spid="779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12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805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803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800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801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02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804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811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806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807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808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09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10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813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814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5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18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816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7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819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820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1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822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823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824" name="Ligne de connexion"/>
          <p:cNvCxnSpPr>
            <a:stCxn id="826" idx="0"/>
            <a:endCxn id="822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825" name="Ligne de connexion"/>
          <p:cNvCxnSpPr>
            <a:stCxn id="822" idx="0"/>
            <a:endCxn id="821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826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827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8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829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0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1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2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3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49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842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840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837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838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839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841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848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843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844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845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46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47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850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851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2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55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853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4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856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EFEFE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857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8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859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860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861" name="Ligne de connexion"/>
          <p:cNvCxnSpPr>
            <a:stCxn id="863" idx="0"/>
            <a:endCxn id="859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862" name="Ligne de connexion"/>
          <p:cNvCxnSpPr>
            <a:stCxn id="859" idx="0"/>
            <a:endCxn id="858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863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864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5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866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7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8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9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0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rouper"/>
          <p:cNvGrpSpPr/>
          <p:nvPr/>
        </p:nvGrpSpPr>
        <p:grpSpPr>
          <a:xfrm>
            <a:off x="-15052" y="-32615"/>
            <a:ext cx="9821919" cy="2457343"/>
            <a:chOff x="0" y="0"/>
            <a:chExt cx="9821918" cy="2457342"/>
          </a:xfrm>
        </p:grpSpPr>
        <p:sp>
          <p:nvSpPr>
            <p:cNvPr id="872" name="Figure"/>
            <p:cNvSpPr/>
            <p:nvPr/>
          </p:nvSpPr>
          <p:spPr>
            <a:xfrm rot="5400000">
              <a:off x="3495373" y="-3495374"/>
              <a:ext cx="2457343" cy="9448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3" name="Standards et formats"/>
            <p:cNvSpPr txBox="1"/>
            <p:nvPr/>
          </p:nvSpPr>
          <p:spPr>
            <a:xfrm>
              <a:off x="439476" y="340402"/>
              <a:ext cx="9382443" cy="1157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Standards et formats</a:t>
              </a:r>
            </a:p>
          </p:txBody>
        </p:sp>
      </p:grpSp>
      <p:sp>
        <p:nvSpPr>
          <p:cNvPr id="875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876" name="Web Feature Service (WFS)"/>
          <p:cNvSpPr/>
          <p:nvPr/>
        </p:nvSpPr>
        <p:spPr>
          <a:xfrm>
            <a:off x="15673702" y="1487479"/>
            <a:ext cx="3363722" cy="1384546"/>
          </a:xfrm>
          <a:prstGeom prst="roundRect">
            <a:avLst>
              <a:gd name="adj" fmla="val 14193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Web Feature Service (WFS)</a:t>
            </a:r>
          </a:p>
        </p:txBody>
      </p:sp>
      <p:sp>
        <p:nvSpPr>
          <p:cNvPr id="877" name="Web Map Service (WMS)"/>
          <p:cNvSpPr/>
          <p:nvPr/>
        </p:nvSpPr>
        <p:spPr>
          <a:xfrm>
            <a:off x="15673702" y="3595801"/>
            <a:ext cx="3363722" cy="1384546"/>
          </a:xfrm>
          <a:prstGeom prst="roundRect">
            <a:avLst>
              <a:gd name="adj" fmla="val 14193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Web Map Service (WMS)</a:t>
            </a:r>
          </a:p>
        </p:txBody>
      </p:sp>
      <p:sp>
        <p:nvSpPr>
          <p:cNvPr id="878" name="Différents standards existants"/>
          <p:cNvSpPr/>
          <p:nvPr/>
        </p:nvSpPr>
        <p:spPr>
          <a:xfrm>
            <a:off x="1159515" y="3669188"/>
            <a:ext cx="5786108" cy="1904729"/>
          </a:xfrm>
          <a:prstGeom prst="roundRect">
            <a:avLst>
              <a:gd name="adj" fmla="val 10317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Différents standards existants</a:t>
            </a:r>
          </a:p>
        </p:txBody>
      </p:sp>
      <p:sp>
        <p:nvSpPr>
          <p:cNvPr id="879" name="Obtenir données vectorielles"/>
          <p:cNvSpPr/>
          <p:nvPr/>
        </p:nvSpPr>
        <p:spPr>
          <a:xfrm>
            <a:off x="20181735" y="1576440"/>
            <a:ext cx="354245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3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Obtenir données vectorielles</a:t>
            </a:r>
          </a:p>
        </p:txBody>
      </p:sp>
      <p:sp>
        <p:nvSpPr>
          <p:cNvPr id="880" name="Standards de diffusion données géographiques pour les services web"/>
          <p:cNvSpPr/>
          <p:nvPr/>
        </p:nvSpPr>
        <p:spPr>
          <a:xfrm>
            <a:off x="8310083" y="2676530"/>
            <a:ext cx="5211759" cy="2293092"/>
          </a:xfrm>
          <a:prstGeom prst="roundRect">
            <a:avLst>
              <a:gd name="adj" fmla="val 8570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de diffusion données géographiques pour les services web</a:t>
            </a:r>
          </a:p>
        </p:txBody>
      </p:sp>
      <p:sp>
        <p:nvSpPr>
          <p:cNvPr id="881" name="Production de cartes"/>
          <p:cNvSpPr/>
          <p:nvPr/>
        </p:nvSpPr>
        <p:spPr>
          <a:xfrm>
            <a:off x="20181735" y="3684762"/>
            <a:ext cx="354245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3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Production de cartes</a:t>
            </a:r>
          </a:p>
        </p:txBody>
      </p:sp>
      <p:sp>
        <p:nvSpPr>
          <p:cNvPr id="882" name="GeoJSON"/>
          <p:cNvSpPr/>
          <p:nvPr/>
        </p:nvSpPr>
        <p:spPr>
          <a:xfrm>
            <a:off x="15798023" y="6753441"/>
            <a:ext cx="311507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GeoJSON</a:t>
            </a:r>
          </a:p>
        </p:txBody>
      </p:sp>
      <p:sp>
        <p:nvSpPr>
          <p:cNvPr id="883" name="Fondé sur le standard JSON"/>
          <p:cNvSpPr/>
          <p:nvPr/>
        </p:nvSpPr>
        <p:spPr>
          <a:xfrm>
            <a:off x="20181735" y="6753441"/>
            <a:ext cx="354245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Fondé sur le standard JSON</a:t>
            </a:r>
          </a:p>
        </p:txBody>
      </p:sp>
      <p:sp>
        <p:nvSpPr>
          <p:cNvPr id="884" name="Standards de représentation des couches de données"/>
          <p:cNvSpPr/>
          <p:nvPr/>
        </p:nvSpPr>
        <p:spPr>
          <a:xfrm>
            <a:off x="8372244" y="6165727"/>
            <a:ext cx="5211758" cy="2293092"/>
          </a:xfrm>
          <a:prstGeom prst="roundRect">
            <a:avLst>
              <a:gd name="adj" fmla="val 8570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de représentation des couches de données</a:t>
            </a:r>
          </a:p>
        </p:txBody>
      </p:sp>
      <p:sp>
        <p:nvSpPr>
          <p:cNvPr id="885" name="Well-Known Text (WKT)"/>
          <p:cNvSpPr/>
          <p:nvPr/>
        </p:nvSpPr>
        <p:spPr>
          <a:xfrm>
            <a:off x="15584335" y="10659363"/>
            <a:ext cx="354245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Well-Known Text (WKT)</a:t>
            </a:r>
          </a:p>
        </p:txBody>
      </p:sp>
      <p:sp>
        <p:nvSpPr>
          <p:cNvPr id="886" name="Standards de représentation des géométries"/>
          <p:cNvSpPr/>
          <p:nvPr/>
        </p:nvSpPr>
        <p:spPr>
          <a:xfrm>
            <a:off x="8265400" y="10000967"/>
            <a:ext cx="5211758" cy="2523416"/>
          </a:xfrm>
          <a:prstGeom prst="roundRect">
            <a:avLst>
              <a:gd name="adj" fmla="val 7787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de représentation des géométries</a:t>
            </a:r>
          </a:p>
        </p:txBody>
      </p:sp>
      <p:sp>
        <p:nvSpPr>
          <p:cNvPr id="887" name="Implémentés dans différents outils cartographiques, bibliothèques, logiciels, API…"/>
          <p:cNvSpPr/>
          <p:nvPr/>
        </p:nvSpPr>
        <p:spPr>
          <a:xfrm>
            <a:off x="1159515" y="7686478"/>
            <a:ext cx="5786108" cy="2523417"/>
          </a:xfrm>
          <a:prstGeom prst="roundRect">
            <a:avLst>
              <a:gd name="adj" fmla="val 7787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Implémentés dans différents outils cartographiques, bibliothèques, logiciels, API…</a:t>
            </a:r>
          </a:p>
        </p:txBody>
      </p:sp>
      <p:sp>
        <p:nvSpPr>
          <p:cNvPr id="888" name="Document de mise en page"/>
          <p:cNvSpPr/>
          <p:nvPr/>
        </p:nvSpPr>
        <p:spPr>
          <a:xfrm>
            <a:off x="6660470" y="159380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9" name="POINT (2.45 45.2)"/>
          <p:cNvSpPr/>
          <p:nvPr/>
        </p:nvSpPr>
        <p:spPr>
          <a:xfrm>
            <a:off x="20181735" y="10659363"/>
            <a:ext cx="3542453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POINT (2.45 45.2)</a:t>
            </a:r>
          </a:p>
        </p:txBody>
      </p:sp>
      <p:sp>
        <p:nvSpPr>
          <p:cNvPr id="890" name="Formats d’échange, outils de conversion entre les formats"/>
          <p:cNvSpPr/>
          <p:nvPr/>
        </p:nvSpPr>
        <p:spPr>
          <a:xfrm>
            <a:off x="1159515" y="10320299"/>
            <a:ext cx="5786108" cy="1384547"/>
          </a:xfrm>
          <a:prstGeom prst="roundRect">
            <a:avLst>
              <a:gd name="adj" fmla="val 14193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3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Formats d’échange, outils de conversion entre les formats</a:t>
            </a:r>
          </a:p>
        </p:txBody>
      </p:sp>
      <p:cxnSp>
        <p:nvCxnSpPr>
          <p:cNvPr id="891" name="Ligne de connexion"/>
          <p:cNvCxnSpPr>
            <a:stCxn id="878" idx="0"/>
            <a:endCxn id="887" idx="0"/>
          </p:cNvCxnSpPr>
          <p:nvPr/>
        </p:nvCxnSpPr>
        <p:spPr>
          <a:xfrm>
            <a:off x="4052568" y="4621552"/>
            <a:ext cx="1" cy="4326635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2" name="Ligne de connexion"/>
          <p:cNvCxnSpPr>
            <a:stCxn id="880" idx="0"/>
            <a:endCxn id="876" idx="0"/>
          </p:cNvCxnSpPr>
          <p:nvPr/>
        </p:nvCxnSpPr>
        <p:spPr>
          <a:xfrm flipV="1">
            <a:off x="10915962" y="2179751"/>
            <a:ext cx="6439601" cy="1643326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3" name="Ligne de connexion"/>
          <p:cNvCxnSpPr>
            <a:stCxn id="880" idx="0"/>
            <a:endCxn id="877" idx="0"/>
          </p:cNvCxnSpPr>
          <p:nvPr/>
        </p:nvCxnSpPr>
        <p:spPr>
          <a:xfrm>
            <a:off x="10915962" y="3823076"/>
            <a:ext cx="6439601" cy="464998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4" name="Ligne de connexion"/>
          <p:cNvCxnSpPr>
            <a:stCxn id="876" idx="0"/>
            <a:endCxn id="879" idx="0"/>
          </p:cNvCxnSpPr>
          <p:nvPr/>
        </p:nvCxnSpPr>
        <p:spPr>
          <a:xfrm flipV="1">
            <a:off x="17355562" y="2179751"/>
            <a:ext cx="4597400" cy="1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5" name="Ligne de connexion"/>
          <p:cNvCxnSpPr>
            <a:stCxn id="877" idx="0"/>
            <a:endCxn id="881" idx="0"/>
          </p:cNvCxnSpPr>
          <p:nvPr/>
        </p:nvCxnSpPr>
        <p:spPr>
          <a:xfrm>
            <a:off x="17355562" y="4288073"/>
            <a:ext cx="4597400" cy="2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6" name="Ligne de connexion"/>
          <p:cNvCxnSpPr>
            <a:stCxn id="882" idx="0"/>
            <a:endCxn id="883" idx="0"/>
          </p:cNvCxnSpPr>
          <p:nvPr/>
        </p:nvCxnSpPr>
        <p:spPr>
          <a:xfrm>
            <a:off x="17355562" y="7356752"/>
            <a:ext cx="4597400" cy="1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7" name="Ligne de connexion"/>
          <p:cNvCxnSpPr>
            <a:stCxn id="884" idx="0"/>
            <a:endCxn id="882" idx="0"/>
          </p:cNvCxnSpPr>
          <p:nvPr/>
        </p:nvCxnSpPr>
        <p:spPr>
          <a:xfrm>
            <a:off x="10978122" y="7312272"/>
            <a:ext cx="6377441" cy="44481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8" name="Ligne de connexion"/>
          <p:cNvCxnSpPr>
            <a:stCxn id="886" idx="0"/>
            <a:endCxn id="885" idx="0"/>
          </p:cNvCxnSpPr>
          <p:nvPr/>
        </p:nvCxnSpPr>
        <p:spPr>
          <a:xfrm>
            <a:off x="10871279" y="11262674"/>
            <a:ext cx="6484283" cy="2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899" name="Ligne de connexion"/>
          <p:cNvCxnSpPr>
            <a:stCxn id="885" idx="0"/>
            <a:endCxn id="889" idx="0"/>
          </p:cNvCxnSpPr>
          <p:nvPr/>
        </p:nvCxnSpPr>
        <p:spPr>
          <a:xfrm>
            <a:off x="17355561" y="11262675"/>
            <a:ext cx="4597401" cy="1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6" grpId="17"/>
      <p:bldP build="whole" bldLvl="1" animBg="1" rev="0" advAuto="0" spid="890" grpId="3"/>
      <p:bldP build="whole" bldLvl="1" animBg="1" rev="0" advAuto="0" spid="891" grpId="1"/>
      <p:bldP build="whole" bldLvl="1" animBg="1" rev="0" advAuto="0" spid="886" grpId="18"/>
      <p:bldP build="whole" bldLvl="1" animBg="1" rev="0" advAuto="0" spid="887" grpId="2"/>
      <p:bldP build="whole" bldLvl="1" animBg="1" rev="0" advAuto="0" spid="894" grpId="7"/>
      <p:bldP build="whole" bldLvl="1" animBg="1" rev="0" advAuto="0" spid="876" grpId="5"/>
      <p:bldP build="whole" bldLvl="1" animBg="1" rev="0" advAuto="0" spid="892" grpId="8"/>
      <p:bldP build="whole" bldLvl="1" animBg="1" rev="0" advAuto="0" spid="893" grpId="11"/>
      <p:bldP build="whole" bldLvl="1" animBg="1" rev="0" advAuto="0" spid="879" grpId="6"/>
      <p:bldP build="whole" bldLvl="1" animBg="1" rev="0" advAuto="0" spid="889" grpId="20"/>
      <p:bldP build="whole" bldLvl="1" animBg="1" rev="0" advAuto="0" spid="899" grpId="21"/>
      <p:bldP build="whole" bldLvl="1" animBg="1" rev="0" advAuto="0" spid="877" grpId="9"/>
      <p:bldP build="whole" bldLvl="1" animBg="1" rev="0" advAuto="0" spid="897" grpId="16"/>
      <p:bldP build="whole" bldLvl="1" animBg="1" rev="0" advAuto="0" spid="895" grpId="12"/>
      <p:bldP build="whole" bldLvl="1" animBg="1" rev="0" advAuto="0" spid="884" grpId="13"/>
      <p:bldP build="whole" bldLvl="1" animBg="1" rev="0" advAuto="0" spid="883" grpId="14"/>
      <p:bldP build="whole" bldLvl="1" animBg="1" rev="0" advAuto="0" spid="898" grpId="22"/>
      <p:bldP build="whole" bldLvl="1" animBg="1" rev="0" advAuto="0" spid="881" grpId="10"/>
      <p:bldP build="whole" bldLvl="1" animBg="1" rev="0" advAuto="0" spid="880" grpId="4"/>
      <p:bldP build="whole" bldLvl="1" animBg="1" rev="0" advAuto="0" spid="885" grpId="19"/>
      <p:bldP build="whole" bldLvl="1" animBg="1" rev="0" advAuto="0" spid="882" grpId="1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m.jpg" descr="m.jpg"/>
          <p:cNvPicPr>
            <a:picLocks noChangeAspect="1"/>
          </p:cNvPicPr>
          <p:nvPr/>
        </p:nvPicPr>
        <p:blipFill>
          <a:blip r:embed="rId2">
            <a:extLst/>
          </a:blip>
          <a:srcRect l="0" t="26" r="0" b="26"/>
          <a:stretch>
            <a:fillRect/>
          </a:stretch>
        </p:blipFill>
        <p:spPr>
          <a:xfrm>
            <a:off x="-2381" y="-97643"/>
            <a:ext cx="26681141" cy="1469794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Avocat"/>
          <p:cNvSpPr/>
          <p:nvPr/>
        </p:nvSpPr>
        <p:spPr>
          <a:xfrm rot="10800000">
            <a:off x="10466509" y="3528817"/>
            <a:ext cx="1463345" cy="2095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006" y="0"/>
                  <a:pt x="6455" y="2467"/>
                  <a:pt x="4499" y="5459"/>
                </a:cubicBezTo>
                <a:cubicBezTo>
                  <a:pt x="2543" y="8456"/>
                  <a:pt x="0" y="10417"/>
                  <a:pt x="0" y="14057"/>
                </a:cubicBezTo>
                <a:cubicBezTo>
                  <a:pt x="0" y="18220"/>
                  <a:pt x="4831" y="21600"/>
                  <a:pt x="10800" y="21600"/>
                </a:cubicBezTo>
                <a:cubicBezTo>
                  <a:pt x="16769" y="21600"/>
                  <a:pt x="21600" y="18226"/>
                  <a:pt x="21600" y="14057"/>
                </a:cubicBezTo>
                <a:cubicBezTo>
                  <a:pt x="21600" y="10417"/>
                  <a:pt x="19057" y="8456"/>
                  <a:pt x="17101" y="5459"/>
                </a:cubicBezTo>
                <a:cubicBezTo>
                  <a:pt x="15145" y="2467"/>
                  <a:pt x="15594" y="0"/>
                  <a:pt x="10800" y="0"/>
                </a:cubicBezTo>
                <a:close/>
                <a:moveTo>
                  <a:pt x="10800" y="9364"/>
                </a:moveTo>
                <a:cubicBezTo>
                  <a:pt x="13684" y="9364"/>
                  <a:pt x="16026" y="11302"/>
                  <a:pt x="16026" y="13689"/>
                </a:cubicBezTo>
                <a:cubicBezTo>
                  <a:pt x="16026" y="16076"/>
                  <a:pt x="13684" y="18014"/>
                  <a:pt x="10800" y="18014"/>
                </a:cubicBezTo>
                <a:cubicBezTo>
                  <a:pt x="7916" y="18014"/>
                  <a:pt x="5574" y="16076"/>
                  <a:pt x="5574" y="13689"/>
                </a:cubicBezTo>
                <a:cubicBezTo>
                  <a:pt x="5574" y="11302"/>
                  <a:pt x="7916" y="9364"/>
                  <a:pt x="10800" y="9364"/>
                </a:cubicBezTo>
                <a:close/>
              </a:path>
            </a:pathLst>
          </a:custGeom>
          <a:solidFill>
            <a:srgbClr val="F855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72" name="Grouper"/>
          <p:cNvGrpSpPr/>
          <p:nvPr/>
        </p:nvGrpSpPr>
        <p:grpSpPr>
          <a:xfrm>
            <a:off x="560783" y="549045"/>
            <a:ext cx="6949621" cy="9950716"/>
            <a:chOff x="0" y="0"/>
            <a:chExt cx="6949619" cy="9950714"/>
          </a:xfrm>
        </p:grpSpPr>
        <p:sp>
          <p:nvSpPr>
            <p:cNvPr id="166" name="Rectangle"/>
            <p:cNvSpPr/>
            <p:nvPr/>
          </p:nvSpPr>
          <p:spPr>
            <a:xfrm>
              <a:off x="-1" y="-1"/>
              <a:ext cx="6949621" cy="9950716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3877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7" name="2 rue du palais…"/>
            <p:cNvSpPr/>
            <p:nvPr/>
          </p:nvSpPr>
          <p:spPr>
            <a:xfrm>
              <a:off x="388448" y="2298906"/>
              <a:ext cx="38569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1000"/>
                </a:spcBef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2 rue du palais </a:t>
              </a:r>
            </a:p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38000 Grenoble</a:t>
              </a:r>
            </a:p>
          </p:txBody>
        </p:sp>
        <p:pic>
          <p:nvPicPr>
            <p:cNvPr id="168" name="Logo-SO.png" descr="Logo-S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883" y="201343"/>
              <a:ext cx="6333604" cy="1138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Jeune entreprise, éditrice de logiciels, de 10 employés."/>
            <p:cNvSpPr/>
            <p:nvPr/>
          </p:nvSpPr>
          <p:spPr>
            <a:xfrm>
              <a:off x="393106" y="3803183"/>
              <a:ext cx="60053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1000"/>
                </a:spcBef>
                <a:defRPr sz="28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Jeune entreprise, éditrice de logiciels, de </a:t>
              </a:r>
              <a:r>
                <a:rPr b="1"/>
                <a:t>10 employés</a:t>
              </a:r>
              <a:r>
                <a:t>.</a:t>
              </a:r>
            </a:p>
          </p:txBody>
        </p:sp>
        <p:sp>
          <p:nvSpPr>
            <p:cNvPr id="170" name="Nous accompagnons les organisations et les territoires dans la réalisation d’applications cartographiques web et mobile adaptées aux besoins des métiers et du grand public."/>
            <p:cNvSpPr/>
            <p:nvPr/>
          </p:nvSpPr>
          <p:spPr>
            <a:xfrm>
              <a:off x="415798" y="6056759"/>
              <a:ext cx="61180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1000"/>
                </a:spcBef>
                <a:defRPr sz="28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Nous accompagnons </a:t>
              </a:r>
              <a:r>
                <a:rPr b="1"/>
                <a:t>les organisations et les territoires</a:t>
              </a:r>
              <a:r>
                <a:t> dans la réalisation d’</a:t>
              </a:r>
              <a:r>
                <a:rPr b="1"/>
                <a:t>applications cartographiques </a:t>
              </a:r>
              <a:r>
                <a:t>web et mobile adaptées aux besoins des métiers et du grand public.</a:t>
              </a:r>
            </a:p>
          </p:txBody>
        </p:sp>
        <p:sp>
          <p:nvSpPr>
            <p:cNvPr id="171" name="Toutes nos réalisations sont faites en agilité et en faisant intervenir utilisateurs et métiers tout au long du projet."/>
            <p:cNvSpPr/>
            <p:nvPr/>
          </p:nvSpPr>
          <p:spPr>
            <a:xfrm>
              <a:off x="393106" y="8729435"/>
              <a:ext cx="60053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1000"/>
                </a:spcBef>
                <a:defRPr sz="28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Toutes nos réalisations sont faites </a:t>
              </a:r>
              <a:r>
                <a:rPr b="1"/>
                <a:t>en agilité</a:t>
              </a:r>
              <a:r>
                <a:t> et en faisant intervenir </a:t>
              </a:r>
              <a:r>
                <a:rPr b="1"/>
                <a:t>utilisateurs et métiers tout au long du projet</a:t>
              </a:r>
              <a:r>
                <a:t>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2"/>
      <p:bldP build="whole" bldLvl="1" animBg="1" rev="0" advAuto="0" spid="16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15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908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906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903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904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05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907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914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909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910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911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12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13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916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917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8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21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919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0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922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923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4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925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926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927" name="Ligne de connexion"/>
          <p:cNvCxnSpPr>
            <a:stCxn id="929" idx="0"/>
            <a:endCxn id="925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928" name="Ligne de connexion"/>
          <p:cNvCxnSpPr>
            <a:stCxn id="925" idx="0"/>
            <a:endCxn id="924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929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930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1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932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3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4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5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36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52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945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943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940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941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2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944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951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946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947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948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49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950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953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954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5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58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956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57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959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960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1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962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963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964" name="Ligne de connexion"/>
          <p:cNvCxnSpPr>
            <a:stCxn id="966" idx="0"/>
            <a:endCxn id="962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965" name="Ligne de connexion"/>
          <p:cNvCxnSpPr>
            <a:stCxn id="962" idx="0"/>
            <a:endCxn id="961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966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967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8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EFEFE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969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0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1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2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3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751" y="-38974"/>
            <a:ext cx="24519502" cy="1379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7751" y="-38974"/>
            <a:ext cx="24519502" cy="1379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7751" y="-38974"/>
            <a:ext cx="24519502" cy="1379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67751" y="-38974"/>
            <a:ext cx="24519502" cy="137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980" name="Figure"/>
          <p:cNvSpPr/>
          <p:nvPr/>
        </p:nvSpPr>
        <p:spPr>
          <a:xfrm>
            <a:off x="5613400" y="8768932"/>
            <a:ext cx="19130318" cy="506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685" y="1569"/>
                  <a:pt x="7392" y="2334"/>
                  <a:pt x="11100" y="2290"/>
                </a:cubicBezTo>
                <a:cubicBezTo>
                  <a:pt x="14609" y="2249"/>
                  <a:pt x="18114" y="148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81" name="Figure"/>
          <p:cNvSpPr/>
          <p:nvPr/>
        </p:nvSpPr>
        <p:spPr>
          <a:xfrm>
            <a:off x="-101600" y="-76201"/>
            <a:ext cx="8928561" cy="14414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cubicBezTo>
                  <a:pt x="19496" y="3928"/>
                  <a:pt x="18516" y="7987"/>
                  <a:pt x="18689" y="12054"/>
                </a:cubicBezTo>
                <a:cubicBezTo>
                  <a:pt x="18826" y="15271"/>
                  <a:pt x="19683" y="18470"/>
                  <a:pt x="21246" y="21591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85" name="Grouper"/>
          <p:cNvGrpSpPr/>
          <p:nvPr/>
        </p:nvGrpSpPr>
        <p:grpSpPr>
          <a:xfrm>
            <a:off x="-15052" y="-32615"/>
            <a:ext cx="11505528" cy="3411109"/>
            <a:chOff x="0" y="0"/>
            <a:chExt cx="11505527" cy="3411107"/>
          </a:xfrm>
        </p:grpSpPr>
        <p:sp>
          <p:nvSpPr>
            <p:cNvPr id="982" name="Figure"/>
            <p:cNvSpPr/>
            <p:nvPr/>
          </p:nvSpPr>
          <p:spPr>
            <a:xfrm rot="5400000">
              <a:off x="4047209" y="-4047210"/>
              <a:ext cx="3411109" cy="1150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3" name="Livre ouvert"/>
            <p:cNvSpPr/>
            <p:nvPr/>
          </p:nvSpPr>
          <p:spPr>
            <a:xfrm>
              <a:off x="8915234" y="642916"/>
              <a:ext cx="1316941" cy="121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4" name="Bibliothèques de traitements données géographiques…"/>
            <p:cNvSpPr txBox="1"/>
            <p:nvPr/>
          </p:nvSpPr>
          <p:spPr>
            <a:xfrm>
              <a:off x="526162" y="278851"/>
              <a:ext cx="9034420" cy="2455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b="1" sz="4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Bibliothèques de traitements données géographiques</a:t>
              </a:r>
            </a:p>
            <a:p>
              <a:pPr algn="l">
                <a:defRPr i="1" sz="4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Les géotraitements</a:t>
              </a:r>
            </a:p>
          </p:txBody>
        </p:sp>
      </p:grpSp>
      <p:sp>
        <p:nvSpPr>
          <p:cNvPr id="986" name="Possibilité de prendre en compte la distance réelle"/>
          <p:cNvSpPr/>
          <p:nvPr/>
        </p:nvSpPr>
        <p:spPr>
          <a:xfrm>
            <a:off x="1628930" y="3804759"/>
            <a:ext cx="4809119" cy="19226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Possibilité de prendre en compte la distance réelle</a:t>
            </a:r>
          </a:p>
        </p:txBody>
      </p:sp>
      <p:sp>
        <p:nvSpPr>
          <p:cNvPr id="987" name="Différentes opérations liées à la géométrie des objets"/>
          <p:cNvSpPr/>
          <p:nvPr/>
        </p:nvSpPr>
        <p:spPr>
          <a:xfrm>
            <a:off x="1628930" y="7188017"/>
            <a:ext cx="4809119" cy="19226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Différentes opérations liées à la géométrie des objets</a:t>
            </a:r>
          </a:p>
        </p:txBody>
      </p:sp>
      <p:sp>
        <p:nvSpPr>
          <p:cNvPr id="988" name="Traitements sur la composante géométrique des objets"/>
          <p:cNvSpPr/>
          <p:nvPr/>
        </p:nvSpPr>
        <p:spPr>
          <a:xfrm>
            <a:off x="1628930" y="10583974"/>
            <a:ext cx="4809119" cy="14395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Traitements sur la composante géométrique des objets</a:t>
            </a:r>
          </a:p>
        </p:txBody>
      </p:sp>
      <p:sp>
        <p:nvSpPr>
          <p:cNvPr id="989" name="Analyse spatiale"/>
          <p:cNvSpPr/>
          <p:nvPr/>
        </p:nvSpPr>
        <p:spPr>
          <a:xfrm>
            <a:off x="8410730" y="10094347"/>
            <a:ext cx="2732893" cy="24187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Analyse spatiale</a:t>
            </a:r>
          </a:p>
        </p:txBody>
      </p:sp>
      <p:sp>
        <p:nvSpPr>
          <p:cNvPr id="990" name="Analyse relation spatiale entre les objets"/>
          <p:cNvSpPr/>
          <p:nvPr/>
        </p:nvSpPr>
        <p:spPr>
          <a:xfrm>
            <a:off x="12392169" y="9586347"/>
            <a:ext cx="4955415" cy="14395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Analyse relation spatiale entre les objets</a:t>
            </a:r>
          </a:p>
        </p:txBody>
      </p:sp>
      <p:sp>
        <p:nvSpPr>
          <p:cNvPr id="991" name="Analyse de forme des objets"/>
          <p:cNvSpPr/>
          <p:nvPr/>
        </p:nvSpPr>
        <p:spPr>
          <a:xfrm>
            <a:off x="12392169" y="11437777"/>
            <a:ext cx="4955415" cy="14395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Analyse de forme des objets</a:t>
            </a:r>
          </a:p>
        </p:txBody>
      </p:sp>
      <p:sp>
        <p:nvSpPr>
          <p:cNvPr id="992" name="Calculs d’itinéraires, détecter des zones propices à tel usage, des zones à protéger …"/>
          <p:cNvSpPr/>
          <p:nvPr/>
        </p:nvSpPr>
        <p:spPr>
          <a:xfrm>
            <a:off x="18596130" y="9586347"/>
            <a:ext cx="4955414" cy="34347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Calculs d’itinéraires, détecter des zones propices à tel usage, des zones à protéger …</a:t>
            </a:r>
          </a:p>
        </p:txBody>
      </p:sp>
      <p:sp>
        <p:nvSpPr>
          <p:cNvPr id="993" name="Ligne"/>
          <p:cNvSpPr/>
          <p:nvPr/>
        </p:nvSpPr>
        <p:spPr>
          <a:xfrm rot="329055">
            <a:off x="10858517" y="1946687"/>
            <a:ext cx="1545643" cy="3133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866" y="0"/>
                </a:moveTo>
                <a:lnTo>
                  <a:pt x="9452" y="5943"/>
                </a:lnTo>
                <a:lnTo>
                  <a:pt x="1598" y="6031"/>
                </a:lnTo>
                <a:lnTo>
                  <a:pt x="0" y="21600"/>
                </a:lnTo>
                <a:lnTo>
                  <a:pt x="21600" y="21579"/>
                </a:lnTo>
              </a:path>
            </a:pathLst>
          </a:custGeom>
          <a:ln w="76200">
            <a:solidFill>
              <a:srgbClr val="FF6D49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94" name="Rectangle"/>
          <p:cNvSpPr/>
          <p:nvPr/>
        </p:nvSpPr>
        <p:spPr>
          <a:xfrm>
            <a:off x="20499224" y="3576627"/>
            <a:ext cx="3585720" cy="26449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</a:p>
        </p:txBody>
      </p:sp>
      <p:sp>
        <p:nvSpPr>
          <p:cNvPr id="995" name="Grouper"/>
          <p:cNvSpPr txBox="1"/>
          <p:nvPr/>
        </p:nvSpPr>
        <p:spPr>
          <a:xfrm>
            <a:off x="20933952" y="4137426"/>
            <a:ext cx="3236721" cy="1922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>
              <a:defRPr b="1" sz="26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Bibliothèques</a:t>
            </a:r>
          </a:p>
          <a:p>
            <a:pPr lvl="1" algn="l">
              <a:defRPr b="1" sz="26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lvl="1" algn="l">
              <a:defRPr b="1" sz="26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Arceaux à vélo</a:t>
            </a:r>
          </a:p>
        </p:txBody>
      </p:sp>
      <p:sp>
        <p:nvSpPr>
          <p:cNvPr id="996" name="Ovale"/>
          <p:cNvSpPr/>
          <p:nvPr/>
        </p:nvSpPr>
        <p:spPr>
          <a:xfrm>
            <a:off x="20823894" y="5063405"/>
            <a:ext cx="245884" cy="267574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9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562253" y="4082917"/>
            <a:ext cx="769169" cy="710003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Ovale"/>
          <p:cNvSpPr/>
          <p:nvPr/>
        </p:nvSpPr>
        <p:spPr>
          <a:xfrm>
            <a:off x="20823894" y="5063405"/>
            <a:ext cx="245884" cy="267574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1" grpId="5"/>
      <p:bldP build="whole" bldLvl="1" animBg="1" rev="0" advAuto="0" spid="976" grpId="1"/>
      <p:bldP build="whole" bldLvl="1" animBg="1" rev="0" advAuto="0" spid="992" grpId="12"/>
      <p:bldP build="whole" bldLvl="1" animBg="1" rev="0" advAuto="0" spid="998" grpId="4"/>
      <p:bldP build="whole" bldLvl="1" animBg="1" rev="0" advAuto="0" spid="980" grpId="10"/>
      <p:bldP build="whole" bldLvl="1" animBg="1" rev="0" advAuto="0" spid="988" grpId="8"/>
      <p:bldP build="whole" bldLvl="1" animBg="1" rev="0" advAuto="0" spid="986" grpId="6"/>
      <p:bldP build="whole" bldLvl="1" animBg="1" rev="0" advAuto="0" spid="977" grpId="2"/>
      <p:bldP build="whole" bldLvl="1" animBg="1" rev="0" advAuto="0" spid="993" grpId="9"/>
      <p:bldP build="whole" bldLvl="1" animBg="1" rev="0" advAuto="0" spid="987" grpId="7"/>
      <p:bldP build="whole" bldLvl="1" animBg="1" rev="0" advAuto="0" spid="989" grpId="13"/>
      <p:bldP build="whole" bldLvl="1" animBg="1" rev="0" advAuto="0" spid="991" grpId="14"/>
      <p:bldP build="whole" bldLvl="1" animBg="1" rev="0" advAuto="0" spid="978" grpId="3"/>
      <p:bldP build="whole" bldLvl="1" animBg="1" rev="0" advAuto="0" spid="990" grpId="1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751" y="-38974"/>
            <a:ext cx="24519502" cy="13793948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Figure"/>
          <p:cNvSpPr/>
          <p:nvPr/>
        </p:nvSpPr>
        <p:spPr>
          <a:xfrm>
            <a:off x="-101600" y="-76201"/>
            <a:ext cx="8928561" cy="14414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cubicBezTo>
                  <a:pt x="19496" y="3928"/>
                  <a:pt x="18516" y="7987"/>
                  <a:pt x="18689" y="12054"/>
                </a:cubicBezTo>
                <a:cubicBezTo>
                  <a:pt x="18826" y="15271"/>
                  <a:pt x="19683" y="18470"/>
                  <a:pt x="21246" y="21591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2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018" name="Ligne de connexion"/>
          <p:cNvSpPr/>
          <p:nvPr/>
        </p:nvSpPr>
        <p:spPr>
          <a:xfrm>
            <a:off x="1725376" y="3700843"/>
            <a:ext cx="1684157" cy="2404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4" h="16922" fill="norm" stroke="1" extrusionOk="0">
                <a:moveTo>
                  <a:pt x="16224" y="5828"/>
                </a:moveTo>
                <a:cubicBezTo>
                  <a:pt x="-4576" y="-4678"/>
                  <a:pt x="-5376" y="-980"/>
                  <a:pt x="13825" y="16922"/>
                </a:cubicBezTo>
              </a:path>
            </a:pathLst>
          </a:cu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4" name="Bibliothèques de traitements données géographiques"/>
          <p:cNvSpPr txBox="1"/>
          <p:nvPr/>
        </p:nvSpPr>
        <p:spPr>
          <a:xfrm>
            <a:off x="536510" y="306097"/>
            <a:ext cx="9034421" cy="167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1" sz="4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1019" name="Ligne de connexion"/>
          <p:cNvSpPr/>
          <p:nvPr/>
        </p:nvSpPr>
        <p:spPr>
          <a:xfrm>
            <a:off x="3160480" y="6104940"/>
            <a:ext cx="2731133" cy="4854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0" y="0"/>
                </a:moveTo>
                <a:cubicBezTo>
                  <a:pt x="21600" y="3262"/>
                  <a:pt x="21600" y="10462"/>
                  <a:pt x="0" y="21600"/>
                </a:cubicBezTo>
              </a:path>
            </a:pathLst>
          </a:cu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6" name="PROJ"/>
          <p:cNvSpPr/>
          <p:nvPr/>
        </p:nvSpPr>
        <p:spPr>
          <a:xfrm>
            <a:off x="1755930" y="4528967"/>
            <a:ext cx="4349900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PROJ</a:t>
            </a:r>
          </a:p>
        </p:txBody>
      </p:sp>
      <p:sp>
        <p:nvSpPr>
          <p:cNvPr id="1007" name="Livre ouvert"/>
          <p:cNvSpPr/>
          <p:nvPr/>
        </p:nvSpPr>
        <p:spPr>
          <a:xfrm>
            <a:off x="9484383" y="534102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8" name="Pour les projections"/>
          <p:cNvSpPr/>
          <p:nvPr/>
        </p:nvSpPr>
        <p:spPr>
          <a:xfrm>
            <a:off x="1755930" y="3258842"/>
            <a:ext cx="4349900" cy="983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Pour les projections</a:t>
            </a:r>
          </a:p>
        </p:txBody>
      </p:sp>
      <p:sp>
        <p:nvSpPr>
          <p:cNvPr id="1009" name="Pour les géotraitements"/>
          <p:cNvSpPr/>
          <p:nvPr/>
        </p:nvSpPr>
        <p:spPr>
          <a:xfrm>
            <a:off x="1755930" y="7021473"/>
            <a:ext cx="4349900" cy="983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i="1" sz="28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Pour les géotraitements</a:t>
            </a:r>
          </a:p>
        </p:txBody>
      </p:sp>
      <p:sp>
        <p:nvSpPr>
          <p:cNvPr id="1010" name="GDAL / OGR"/>
          <p:cNvSpPr/>
          <p:nvPr/>
        </p:nvSpPr>
        <p:spPr>
          <a:xfrm>
            <a:off x="601646" y="8512816"/>
            <a:ext cx="2780870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GDAL / OGR</a:t>
            </a:r>
          </a:p>
        </p:txBody>
      </p:sp>
      <p:sp>
        <p:nvSpPr>
          <p:cNvPr id="1011" name="Geotools"/>
          <p:cNvSpPr/>
          <p:nvPr/>
        </p:nvSpPr>
        <p:spPr>
          <a:xfrm>
            <a:off x="4208982" y="8512816"/>
            <a:ext cx="2780870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Geotools</a:t>
            </a:r>
          </a:p>
        </p:txBody>
      </p:sp>
      <p:pic>
        <p:nvPicPr>
          <p:cNvPr id="1012" name="1200px-GDALLogoColor.svg.png" descr="1200px-GDALLogoColor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558" y="10065467"/>
            <a:ext cx="1957045" cy="2162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3" name="Geotools-logo.svg.png" descr="Geotools-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5262" y="10784104"/>
            <a:ext cx="4028310" cy="10196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7" name="Grouper"/>
          <p:cNvGrpSpPr/>
          <p:nvPr/>
        </p:nvGrpSpPr>
        <p:grpSpPr>
          <a:xfrm>
            <a:off x="-15052" y="-32615"/>
            <a:ext cx="11505528" cy="3411109"/>
            <a:chOff x="0" y="0"/>
            <a:chExt cx="11505527" cy="3411107"/>
          </a:xfrm>
        </p:grpSpPr>
        <p:sp>
          <p:nvSpPr>
            <p:cNvPr id="1014" name="Figure"/>
            <p:cNvSpPr/>
            <p:nvPr/>
          </p:nvSpPr>
          <p:spPr>
            <a:xfrm rot="5400000">
              <a:off x="4047209" y="-4047210"/>
              <a:ext cx="3411109" cy="1150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5" name="Livre ouvert"/>
            <p:cNvSpPr/>
            <p:nvPr/>
          </p:nvSpPr>
          <p:spPr>
            <a:xfrm>
              <a:off x="8915234" y="642916"/>
              <a:ext cx="1316941" cy="121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6" name="Bibliothèques de traitements données géographiques"/>
            <p:cNvSpPr txBox="1"/>
            <p:nvPr/>
          </p:nvSpPr>
          <p:spPr>
            <a:xfrm>
              <a:off x="526162" y="278851"/>
              <a:ext cx="9034420" cy="2455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b="1" sz="4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Bibliothèques de traitements données géographiques</a:t>
              </a:r>
            </a:p>
            <a:p>
              <a:pPr algn="l">
                <a:defRPr i="1" sz="4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Mercator-projection.jpg" descr="Mercator-projec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9510" y="-109440"/>
            <a:ext cx="17962931" cy="139348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24" name="Grouper"/>
          <p:cNvGrpSpPr/>
          <p:nvPr/>
        </p:nvGrpSpPr>
        <p:grpSpPr>
          <a:xfrm>
            <a:off x="-101600" y="-76201"/>
            <a:ext cx="8928561" cy="14414898"/>
            <a:chOff x="0" y="0"/>
            <a:chExt cx="8928560" cy="14414896"/>
          </a:xfrm>
        </p:grpSpPr>
        <p:sp>
          <p:nvSpPr>
            <p:cNvPr id="1022" name="Figure"/>
            <p:cNvSpPr/>
            <p:nvPr/>
          </p:nvSpPr>
          <p:spPr>
            <a:xfrm>
              <a:off x="0" y="-1"/>
              <a:ext cx="8928561" cy="1441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cubicBezTo>
                    <a:pt x="19496" y="3928"/>
                    <a:pt x="18516" y="7987"/>
                    <a:pt x="18689" y="12054"/>
                  </a:cubicBezTo>
                  <a:cubicBezTo>
                    <a:pt x="18826" y="15271"/>
                    <a:pt x="19683" y="18470"/>
                    <a:pt x="21246" y="21591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35168" dir="5400000">
                <a:srgbClr val="000000">
                  <a:alpha val="1495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3" name="Géocoder : Attribuer des coordonnées géographiques à une adresse."/>
            <p:cNvSpPr txBox="1"/>
            <p:nvPr/>
          </p:nvSpPr>
          <p:spPr>
            <a:xfrm>
              <a:off x="527708" y="3961182"/>
              <a:ext cx="6670788" cy="2301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10000"/>
                </a:lnSpc>
                <a:defRPr b="1"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Géocoder : </a:t>
              </a:r>
              <a:r>
                <a:rPr b="0"/>
                <a:t>Attribuer des coordonnées géographiques à une adresse.</a:t>
              </a:r>
            </a:p>
          </p:txBody>
        </p:sp>
      </p:grpSp>
      <p:sp>
        <p:nvSpPr>
          <p:cNvPr id="1025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grpSp>
        <p:nvGrpSpPr>
          <p:cNvPr id="1029" name="Grouper"/>
          <p:cNvGrpSpPr/>
          <p:nvPr/>
        </p:nvGrpSpPr>
        <p:grpSpPr>
          <a:xfrm>
            <a:off x="-15052" y="-32615"/>
            <a:ext cx="11505528" cy="3411109"/>
            <a:chOff x="0" y="0"/>
            <a:chExt cx="11505527" cy="3411107"/>
          </a:xfrm>
        </p:grpSpPr>
        <p:sp>
          <p:nvSpPr>
            <p:cNvPr id="1026" name="Figure"/>
            <p:cNvSpPr/>
            <p:nvPr/>
          </p:nvSpPr>
          <p:spPr>
            <a:xfrm rot="5400000">
              <a:off x="4047209" y="-4047210"/>
              <a:ext cx="3411109" cy="1150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7" name="Livre ouvert"/>
            <p:cNvSpPr/>
            <p:nvPr/>
          </p:nvSpPr>
          <p:spPr>
            <a:xfrm>
              <a:off x="8915234" y="642916"/>
              <a:ext cx="1316941" cy="121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8" name="Bibliothèques de traitements données géographiques…"/>
            <p:cNvSpPr txBox="1"/>
            <p:nvPr/>
          </p:nvSpPr>
          <p:spPr>
            <a:xfrm>
              <a:off x="526162" y="278851"/>
              <a:ext cx="9034420" cy="2455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b="1" sz="4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Bibliothèques de traitements données géographiques</a:t>
              </a:r>
            </a:p>
            <a:p>
              <a:pPr algn="l">
                <a:defRPr i="1" sz="4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Le géocodage</a:t>
              </a:r>
            </a:p>
          </p:txBody>
        </p:sp>
      </p:grpSp>
      <p:graphicFrame>
        <p:nvGraphicFramePr>
          <p:cNvPr id="1030" name="Tableau 1-1"/>
          <p:cNvGraphicFramePr/>
          <p:nvPr/>
        </p:nvGraphicFramePr>
        <p:xfrm>
          <a:off x="921935" y="7032742"/>
          <a:ext cx="4534645" cy="55815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254622"/>
                <a:gridCol w="2254622"/>
              </a:tblGrid>
              <a:tr h="1106144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Adresse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Lieu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1106144">
                <a:tc>
                  <a:txBody>
                    <a:bodyPr/>
                    <a:lstStyle/>
                    <a:p>
                      <a:pPr defTabSz="914400"/>
                      <a:r>
                        <a:rPr sz="17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5-7 Pl. Robert Schuman
38000 Grenoble, France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WTC Grenoble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  <a:tr h="11061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5 Av. Anatole France
75007 Paris, France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Tour Eiffel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  <a:tr h="1106144"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20 W 34th St., New York, NY 10001, USA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Empire State Building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  <a:tr h="1106144">
                <a:tc>
                  <a:txBody>
                    <a:bodyPr/>
                    <a:lstStyle/>
                    <a:p>
                      <a:pPr defTabSz="914400"/>
                      <a:r>
                        <a:rPr sz="16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Kitayama, Fujinomiya, Préfecture de Shizuoka 418-0112, Japon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</a:rPr>
                        <a:t>Mont Fuji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046" name="Grouper"/>
          <p:cNvGrpSpPr/>
          <p:nvPr/>
        </p:nvGrpSpPr>
        <p:grpSpPr>
          <a:xfrm>
            <a:off x="887244" y="2568365"/>
            <a:ext cx="22986088" cy="10026978"/>
            <a:chOff x="0" y="0"/>
            <a:chExt cx="22986087" cy="10026976"/>
          </a:xfrm>
        </p:grpSpPr>
        <p:grpSp>
          <p:nvGrpSpPr>
            <p:cNvPr id="1044" name="Grouper"/>
            <p:cNvGrpSpPr/>
            <p:nvPr/>
          </p:nvGrpSpPr>
          <p:grpSpPr>
            <a:xfrm>
              <a:off x="3552678" y="-1"/>
              <a:ext cx="19433410" cy="9404742"/>
              <a:chOff x="0" y="0"/>
              <a:chExt cx="19433409" cy="9404740"/>
            </a:xfrm>
          </p:grpSpPr>
          <p:grpSp>
            <p:nvGrpSpPr>
              <p:cNvPr id="1039" name="Grouper"/>
              <p:cNvGrpSpPr/>
              <p:nvPr/>
            </p:nvGrpSpPr>
            <p:grpSpPr>
              <a:xfrm>
                <a:off x="-1" y="1247438"/>
                <a:ext cx="18753909" cy="8157303"/>
                <a:chOff x="0" y="0"/>
                <a:chExt cx="18753907" cy="8157302"/>
              </a:xfrm>
            </p:grpSpPr>
            <p:sp>
              <p:nvSpPr>
                <p:cNvPr id="1031" name="Cercle"/>
                <p:cNvSpPr/>
                <p:nvPr/>
              </p:nvSpPr>
              <p:spPr>
                <a:xfrm>
                  <a:off x="7407811" y="761480"/>
                  <a:ext cx="279401" cy="279401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32" name="Cercle"/>
                <p:cNvSpPr/>
                <p:nvPr/>
              </p:nvSpPr>
              <p:spPr>
                <a:xfrm>
                  <a:off x="11212446" y="0"/>
                  <a:ext cx="279401" cy="279400"/>
                </a:xfrm>
                <a:prstGeom prst="ellipse">
                  <a:avLst/>
                </a:prstGeom>
                <a:solidFill>
                  <a:schemeClr val="accent5">
                    <a:hueOff val="-152895"/>
                    <a:lumOff val="1236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33" name="Cercle"/>
                <p:cNvSpPr/>
                <p:nvPr/>
              </p:nvSpPr>
              <p:spPr>
                <a:xfrm>
                  <a:off x="11517246" y="368300"/>
                  <a:ext cx="279401" cy="2794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34" name="Cercle"/>
                <p:cNvSpPr/>
                <p:nvPr/>
              </p:nvSpPr>
              <p:spPr>
                <a:xfrm>
                  <a:off x="18078938" y="1028870"/>
                  <a:ext cx="279401" cy="279401"/>
                </a:xfrm>
                <a:prstGeom prst="ellipse">
                  <a:avLst/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35" name="Ligne"/>
                <p:cNvSpPr/>
                <p:nvPr/>
              </p:nvSpPr>
              <p:spPr>
                <a:xfrm rot="15328166">
                  <a:off x="2102686" y="280104"/>
                  <a:ext cx="4228260" cy="7616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41" h="21600" fill="norm" stroke="1" extrusionOk="0">
                      <a:moveTo>
                        <a:pt x="381" y="0"/>
                      </a:moveTo>
                      <a:cubicBezTo>
                        <a:pt x="-1159" y="5469"/>
                        <a:pt x="1983" y="10967"/>
                        <a:pt x="9506" y="15963"/>
                      </a:cubicBezTo>
                      <a:cubicBezTo>
                        <a:pt x="12499" y="17951"/>
                        <a:pt x="16163" y="19840"/>
                        <a:pt x="20441" y="21600"/>
                      </a:cubicBezTo>
                    </a:path>
                  </a:pathLst>
                </a:custGeom>
                <a:noFill/>
                <a:ln w="76200" cap="flat">
                  <a:solidFill>
                    <a:schemeClr val="accent2"/>
                  </a:solidFill>
                  <a:custDash>
                    <a:ds d="200000" sp="200000"/>
                  </a:custDash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36" name="Ligne"/>
                <p:cNvSpPr/>
                <p:nvPr/>
              </p:nvSpPr>
              <p:spPr>
                <a:xfrm rot="15328166">
                  <a:off x="4798585" y="-2561263"/>
                  <a:ext cx="2807357" cy="113235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2107" y="4342"/>
                        <a:pt x="4578" y="8226"/>
                        <a:pt x="7370" y="11525"/>
                      </a:cubicBezTo>
                      <a:cubicBezTo>
                        <a:pt x="11542" y="16455"/>
                        <a:pt x="16382" y="19907"/>
                        <a:pt x="21600" y="21600"/>
                      </a:cubicBezTo>
                    </a:path>
                  </a:pathLst>
                </a:custGeom>
                <a:noFill/>
                <a:ln w="76200" cap="flat">
                  <a:solidFill>
                    <a:schemeClr val="accent5">
                      <a:hueOff val="-152895"/>
                      <a:lumOff val="12368"/>
                    </a:schemeClr>
                  </a:solidFill>
                  <a:custDash>
                    <a:ds d="200000" sp="200000"/>
                  </a:custDash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37" name="Ligne"/>
                <p:cNvSpPr/>
                <p:nvPr/>
              </p:nvSpPr>
              <p:spPr>
                <a:xfrm rot="15328166">
                  <a:off x="5589945" y="-2887942"/>
                  <a:ext cx="1398424" cy="112922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882" y="6473"/>
                        <a:pt x="3626" y="12108"/>
                        <a:pt x="7556" y="15626"/>
                      </a:cubicBezTo>
                      <a:cubicBezTo>
                        <a:pt x="11775" y="19402"/>
                        <a:pt x="16798" y="20294"/>
                        <a:pt x="21600" y="21600"/>
                      </a:cubicBezTo>
                    </a:path>
                  </a:pathLst>
                </a:custGeom>
                <a:noFill/>
                <a:ln w="76200" cap="flat">
                  <a:solidFill>
                    <a:schemeClr val="accent3"/>
                  </a:solidFill>
                  <a:custDash>
                    <a:ds d="200000" sp="200000"/>
                  </a:custDash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38" name="Ligne"/>
                <p:cNvSpPr/>
                <p:nvPr/>
              </p:nvSpPr>
              <p:spPr>
                <a:xfrm rot="15328166">
                  <a:off x="8512726" y="-4341320"/>
                  <a:ext cx="2268055" cy="18228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3248" y="3757"/>
                        <a:pt x="5684" y="7559"/>
                        <a:pt x="7431" y="11409"/>
                      </a:cubicBezTo>
                      <a:cubicBezTo>
                        <a:pt x="9461" y="15881"/>
                        <a:pt x="12430" y="20758"/>
                        <a:pt x="21600" y="21600"/>
                      </a:cubicBezTo>
                    </a:path>
                  </a:pathLst>
                </a:custGeom>
                <a:noFill/>
                <a:ln w="76200" cap="flat">
                  <a:solidFill>
                    <a:schemeClr val="accent4">
                      <a:hueOff val="-476017"/>
                      <a:lumOff val="-10042"/>
                    </a:schemeClr>
                  </a:solidFill>
                  <a:custDash>
                    <a:ds d="200000" sp="200000"/>
                  </a:custDash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</p:grpSp>
          <p:graphicFrame>
            <p:nvGraphicFramePr>
              <p:cNvPr id="1040" name="Tableau 1"/>
              <p:cNvGraphicFramePr/>
              <p:nvPr/>
            </p:nvGraphicFramePr>
            <p:xfrm>
              <a:off x="16702909" y="880659"/>
              <a:ext cx="2730501" cy="133350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0" lastCol="0" lastRow="0" bandCol="0" bandRow="0" rtl="0">
                    <a:tableStyleId>{4C3C2611-4C71-4FC5-86AE-919BDF0F9419}</a:tableStyleId>
                  </a:tblPr>
                  <a:tblGrid>
                    <a:gridCol w="1324240"/>
                    <a:gridCol w="1324240"/>
                  </a:tblGrid>
                  <a:tr h="417152">
                    <a:tc gridSpan="2"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Mont Fuji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chemeClr val="accent4">
                            <a:hueOff val="-476017"/>
                            <a:lumOff val="-10042"/>
                          </a:schemeClr>
                        </a:solidFill>
                      </a:tcPr>
                    </a:tc>
                    <a:tc hMerge="1">
                      <a:tcPr/>
                    </a:tc>
                  </a:tr>
                  <a:tr h="417152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lon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lat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  <a:tr h="417152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138.718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35.360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041" name="Tableau 1-2"/>
              <p:cNvGraphicFramePr/>
              <p:nvPr/>
            </p:nvGraphicFramePr>
            <p:xfrm>
              <a:off x="11819070" y="208373"/>
              <a:ext cx="2844801" cy="139700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0" lastCol="0" lastRow="0" bandCol="0" bandRow="0" rtl="0">
                    <a:tableStyleId>{4C3C2611-4C71-4FC5-86AE-919BDF0F9419}</a:tableStyleId>
                  </a:tblPr>
                  <a:tblGrid>
                    <a:gridCol w="1381221"/>
                    <a:gridCol w="1381221"/>
                  </a:tblGrid>
                  <a:tr h="439717">
                    <a:tc gridSpan="2"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WTC Grenoble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chemeClr val="accent3"/>
                        </a:solidFill>
                      </a:tcPr>
                    </a:tc>
                    <a:tc hMerge="1">
                      <a:tcPr/>
                    </a:tc>
                  </a:tr>
                  <a:tr h="439717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lon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lat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  <a:tr h="439717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5.712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45.191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042" name="Tableau 1-2-1"/>
              <p:cNvGraphicFramePr/>
              <p:nvPr/>
            </p:nvGraphicFramePr>
            <p:xfrm>
              <a:off x="8939567" y="0"/>
              <a:ext cx="2552701" cy="1231900"/>
            </p:xfrm>
            <a:graphic xmlns:a="http://schemas.openxmlformats.org/drawingml/2006/main">
              <a:graphicData uri="http://schemas.openxmlformats.org/drawingml/2006/table">
                <a:tbl>
                  <a:tblPr firstCol="0" firstRow="0" lastCol="0" lastRow="0" bandCol="0" bandRow="0" rtl="0">
                    <a:tableStyleId>{4C3C2611-4C71-4FC5-86AE-919BDF0F9419}</a:tableStyleId>
                  </a:tblPr>
                  <a:tblGrid>
                    <a:gridCol w="1239934"/>
                    <a:gridCol w="1239934"/>
                  </a:tblGrid>
                  <a:tr h="384975">
                    <a:tc gridSpan="2"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Tour Eiffel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chemeClr val="accent5">
                            <a:hueOff val="-152895"/>
                            <a:lumOff val="12368"/>
                          </a:schemeClr>
                        </a:solidFill>
                      </a:tcPr>
                    </a:tc>
                    <a:tc hMerge="1">
                      <a:tcPr/>
                    </a:tc>
                  </a:tr>
                  <a:tr h="384975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lon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lat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  <a:tr h="384975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2.294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48.858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1043" name="Tableau 1-2-1-1"/>
              <p:cNvGraphicFramePr/>
              <p:nvPr/>
            </p:nvGraphicFramePr>
            <p:xfrm>
              <a:off x="5094339" y="510947"/>
              <a:ext cx="2705101" cy="1485901"/>
            </p:xfrm>
            <a:graphic xmlns:a="http://schemas.openxmlformats.org/drawingml/2006/main">
              <a:graphicData uri="http://schemas.openxmlformats.org/drawingml/2006/table">
                <a:tbl>
                  <a:tblPr firstCol="0" firstRow="0" lastCol="0" lastRow="0" bandCol="0" bandRow="0" rtl="0">
                    <a:tableStyleId>{4C3C2611-4C71-4FC5-86AE-919BDF0F9419}</a:tableStyleId>
                  </a:tblPr>
                  <a:tblGrid>
                    <a:gridCol w="1317127"/>
                    <a:gridCol w="1317127"/>
                  </a:tblGrid>
                  <a:tr h="637174">
                    <a:tc gridSpan="2"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Empire State Building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chemeClr val="accent2"/>
                        </a:solidFill>
                      </a:tcPr>
                    </a:tc>
                    <a:tc hMerge="1">
                      <a:tcPr/>
                    </a:tc>
                  </a:tr>
                  <a:tr h="384510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lon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lat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  <a:tr h="384510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-74.004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2000">
                              <a:solidFill>
                                <a:schemeClr val="accent1">
                                  <a:hueOff val="114395"/>
                                  <a:lumOff val="-24975"/>
                                </a:schemeClr>
                              </a:solidFill>
                            </a:rPr>
                            <a:t>40.739</a:t>
                          </a:r>
                        </a:p>
                      </a:txBody>
                      <a:tcPr marL="50800" marR="50800" marT="50800" marB="50800" anchor="ctr" anchorCtr="0" horzOverflow="overflow">
                        <a:lnL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L>
                        <a:lnR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R>
                        <a:lnT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T>
                        <a:lnB w="381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miter lim="400000"/>
                        </a:lnB>
                        <a:solidFill>
                          <a:srgbClr val="D5D5D5"/>
                        </a:solidFill>
                      </a:tcPr>
                    </a:tc>
                  </a:tr>
                </a:tbl>
              </a:graphicData>
            </a:graphic>
          </p:graphicFrame>
        </p:grpSp>
        <p:graphicFrame>
          <p:nvGraphicFramePr>
            <p:cNvPr id="1045" name="Tableau 1-1-1"/>
            <p:cNvGraphicFramePr/>
            <p:nvPr/>
          </p:nvGraphicFramePr>
          <p:xfrm>
            <a:off x="0" y="4426276"/>
            <a:ext cx="4584700" cy="56007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{4C3C2611-4C71-4FC5-86AE-919BDF0F9419}</a:tableStyleId>
                </a:tblPr>
                <a:tblGrid>
                  <a:gridCol w="2254622"/>
                  <a:gridCol w="2254622"/>
                </a:tblGrid>
                <a:tr h="110614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Adresse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Lieu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rgbClr val="D5D5D5"/>
                      </a:solidFill>
                    </a:tcPr>
                  </a:tc>
                </a:tr>
                <a:tr h="110614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7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5-7 Pl. Robert Schuman
38000 Grenoble, France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WTC Grenoble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3"/>
                      </a:solidFill>
                    </a:tcPr>
                  </a:tc>
                </a:tr>
                <a:tr h="110614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5 Av. Anatole France
75007 Paris, France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5">
                          <a:hueOff val="-152895"/>
                          <a:lumOff val="12368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Tour Eiffel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5">
                          <a:hueOff val="-152895"/>
                          <a:lumOff val="12368"/>
                        </a:schemeClr>
                      </a:solidFill>
                    </a:tcPr>
                  </a:tc>
                </a:tr>
                <a:tr h="110614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20 W 34th St., New York, NY 10001, USA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2">
                          <a:hueOff val="-85258"/>
                          <a:satOff val="14347"/>
                          <a:lumOff val="22373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Empire State Building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2">
                          <a:hueOff val="-85258"/>
                          <a:satOff val="14347"/>
                          <a:lumOff val="22373"/>
                        </a:schemeClr>
                      </a:solidFill>
                    </a:tcPr>
                  </a:tc>
                </a:tr>
                <a:tr h="110614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6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Kitayama, Fujinomiya, Préfecture de Shizuoka 418-0112, Japon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200">
                            <a:solidFill>
                              <a:schemeClr val="accent1">
                                <a:hueOff val="114395"/>
                                <a:lumOff val="-24975"/>
                              </a:schemeClr>
                            </a:solidFill>
                          </a:rPr>
                          <a:t>Mont Fuji</a:t>
                        </a:r>
                      </a:p>
                    </a:txBody>
                    <a:tcPr marL="50800" marR="50800" marT="50800" marB="50800" anchor="ctr" anchorCtr="0" horzOverflow="overflow">
                      <a:lnL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L>
                      <a:lnR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R>
                      <a:lnT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T>
                      <a:lnB w="38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miter lim="400000"/>
                      </a:lnB>
                      <a:solidFill>
                        <a:schemeClr val="accent4"/>
                      </a:solidFill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0" grpId="1"/>
      <p:bldP build="whole" bldLvl="1" animBg="1" rev="0" advAuto="0" spid="1046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062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1055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1053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1050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51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52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1054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1061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1056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057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058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59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60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1063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064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65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068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1066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67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1069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1070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1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1072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1073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1074" name="Ligne de connexion"/>
          <p:cNvCxnSpPr>
            <a:stCxn id="1076" idx="0"/>
            <a:endCxn id="1072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1075" name="Ligne de connexion"/>
          <p:cNvCxnSpPr>
            <a:stCxn id="1072" idx="0"/>
            <a:endCxn id="1071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1076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1077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8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1079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0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1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2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3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099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1092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1090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1087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088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089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1091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1098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1093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094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095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96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97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1100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101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2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105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1103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04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1106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1107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8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EFEFE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1109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1110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1111" name="Ligne de connexion"/>
          <p:cNvCxnSpPr>
            <a:stCxn id="1113" idx="0"/>
            <a:endCxn id="1109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1112" name="Ligne de connexion"/>
          <p:cNvCxnSpPr>
            <a:stCxn id="1109" idx="0"/>
            <a:endCxn id="1108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1113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1114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5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1116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7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8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9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0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Cercle"/>
          <p:cNvSpPr/>
          <p:nvPr/>
        </p:nvSpPr>
        <p:spPr>
          <a:xfrm>
            <a:off x="12649200" y="3505200"/>
            <a:ext cx="1270000" cy="12700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3" name="Ovale"/>
          <p:cNvSpPr/>
          <p:nvPr/>
        </p:nvSpPr>
        <p:spPr>
          <a:xfrm>
            <a:off x="7212269" y="12230835"/>
            <a:ext cx="496322" cy="2794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0964" y="-377464"/>
            <a:ext cx="21009283" cy="14800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0964" y="-377464"/>
            <a:ext cx="21009283" cy="14800171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Figure"/>
          <p:cNvSpPr/>
          <p:nvPr/>
        </p:nvSpPr>
        <p:spPr>
          <a:xfrm>
            <a:off x="5613400" y="8768932"/>
            <a:ext cx="19130318" cy="506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685" y="1569"/>
                  <a:pt x="7392" y="2334"/>
                  <a:pt x="11100" y="2290"/>
                </a:cubicBezTo>
                <a:cubicBezTo>
                  <a:pt x="14609" y="2249"/>
                  <a:pt x="18114" y="1485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7" name="SELECT nom, geom, ST_AsText(geom) FROM communes;"/>
          <p:cNvSpPr/>
          <p:nvPr/>
        </p:nvSpPr>
        <p:spPr>
          <a:xfrm>
            <a:off x="7959553" y="10392121"/>
            <a:ext cx="9025388" cy="5692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i="1" sz="2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SELECT nom, geom, ST_AsText(geom) FROM communes;</a:t>
            </a:r>
          </a:p>
        </p:txBody>
      </p:sp>
      <p:pic>
        <p:nvPicPr>
          <p:cNvPr id="112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679" b="1193"/>
          <a:stretch>
            <a:fillRect/>
          </a:stretch>
        </p:blipFill>
        <p:spPr>
          <a:xfrm>
            <a:off x="6868286" y="11093494"/>
            <a:ext cx="11131722" cy="2102688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Stockage des entités via le type Geometry"/>
          <p:cNvSpPr/>
          <p:nvPr/>
        </p:nvSpPr>
        <p:spPr>
          <a:xfrm>
            <a:off x="6868286" y="9519704"/>
            <a:ext cx="11207922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Stockage des entités via le type Geometry</a:t>
            </a:r>
          </a:p>
        </p:txBody>
      </p:sp>
      <p:sp>
        <p:nvSpPr>
          <p:cNvPr id="1130" name="Figure"/>
          <p:cNvSpPr/>
          <p:nvPr/>
        </p:nvSpPr>
        <p:spPr>
          <a:xfrm>
            <a:off x="-101600" y="-76200"/>
            <a:ext cx="7239100" cy="14414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cubicBezTo>
                  <a:pt x="19496" y="3928"/>
                  <a:pt x="18516" y="7987"/>
                  <a:pt x="18689" y="12054"/>
                </a:cubicBezTo>
                <a:cubicBezTo>
                  <a:pt x="18826" y="15271"/>
                  <a:pt x="19683" y="18470"/>
                  <a:pt x="21246" y="21591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1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cxnSp>
        <p:nvCxnSpPr>
          <p:cNvPr id="1132" name="Ligne de connexion"/>
          <p:cNvCxnSpPr>
            <a:stCxn id="1136" idx="0"/>
            <a:endCxn id="1137" idx="0"/>
          </p:cNvCxnSpPr>
          <p:nvPr/>
        </p:nvCxnSpPr>
        <p:spPr>
          <a:xfrm>
            <a:off x="3160480" y="3539625"/>
            <a:ext cx="1" cy="1814331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</p:cxnSp>
      <p:sp>
        <p:nvSpPr>
          <p:cNvPr id="1133" name="Figure"/>
          <p:cNvSpPr/>
          <p:nvPr/>
        </p:nvSpPr>
        <p:spPr>
          <a:xfrm rot="5400000">
            <a:off x="4059492" y="-4107159"/>
            <a:ext cx="2602183" cy="1075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fill="norm" stroke="1" extrusionOk="0">
                <a:moveTo>
                  <a:pt x="0" y="107"/>
                </a:moveTo>
                <a:lnTo>
                  <a:pt x="0" y="21487"/>
                </a:lnTo>
                <a:lnTo>
                  <a:pt x="21600" y="21467"/>
                </a:lnTo>
                <a:cubicBezTo>
                  <a:pt x="19412" y="20135"/>
                  <a:pt x="18139" y="18776"/>
                  <a:pt x="17490" y="17407"/>
                </a:cubicBezTo>
                <a:cubicBezTo>
                  <a:pt x="15296" y="12776"/>
                  <a:pt x="16173" y="7776"/>
                  <a:pt x="15528" y="3182"/>
                </a:cubicBezTo>
                <a:cubicBezTo>
                  <a:pt x="15466" y="2741"/>
                  <a:pt x="15305" y="2305"/>
                  <a:pt x="14952" y="1903"/>
                </a:cubicBezTo>
                <a:cubicBezTo>
                  <a:pt x="14507" y="1397"/>
                  <a:pt x="13663" y="866"/>
                  <a:pt x="10401" y="405"/>
                </a:cubicBezTo>
                <a:cubicBezTo>
                  <a:pt x="7651" y="16"/>
                  <a:pt x="3654" y="-113"/>
                  <a:pt x="0" y="107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431800" dist="67536" dir="5346106">
              <a:srgbClr val="000000">
                <a:alpha val="30344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4" name="Bases de données spatiales"/>
          <p:cNvSpPr txBox="1"/>
          <p:nvPr/>
        </p:nvSpPr>
        <p:spPr>
          <a:xfrm>
            <a:off x="536510" y="197873"/>
            <a:ext cx="7102391" cy="1675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b="1" sz="4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Bases de données spatiales</a:t>
            </a:r>
          </a:p>
        </p:txBody>
      </p:sp>
      <p:cxnSp>
        <p:nvCxnSpPr>
          <p:cNvPr id="1135" name="Ligne de connexion"/>
          <p:cNvCxnSpPr>
            <a:stCxn id="1137" idx="0"/>
            <a:endCxn id="1138" idx="0"/>
          </p:cNvCxnSpPr>
          <p:nvPr/>
        </p:nvCxnSpPr>
        <p:spPr>
          <a:xfrm>
            <a:off x="3160480" y="5353955"/>
            <a:ext cx="1" cy="4559809"/>
          </a:xfrm>
          <a:prstGeom prst="straightConnector1">
            <a:avLst/>
          </a:prstGeom>
          <a:ln w="63500">
            <a:solidFill>
              <a:srgbClr val="EFEFEF"/>
            </a:solidFill>
            <a:custDash>
              <a:ds d="200000" sp="200000"/>
            </a:custDash>
            <a:miter lim="400000"/>
          </a:ln>
        </p:spPr>
      </p:cxnSp>
      <p:sp>
        <p:nvSpPr>
          <p:cNvPr id="1136" name="Bases de données"/>
          <p:cNvSpPr/>
          <p:nvPr/>
        </p:nvSpPr>
        <p:spPr>
          <a:xfrm>
            <a:off x="985531" y="3169502"/>
            <a:ext cx="4349900" cy="7402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Bases de données</a:t>
            </a:r>
          </a:p>
        </p:txBody>
      </p:sp>
      <p:sp>
        <p:nvSpPr>
          <p:cNvPr id="1137" name="Cartouche spatiale PostGIS"/>
          <p:cNvSpPr/>
          <p:nvPr/>
        </p:nvSpPr>
        <p:spPr>
          <a:xfrm>
            <a:off x="985531" y="4644838"/>
            <a:ext cx="4349900" cy="14182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Cartouche spatiale PostGIS</a:t>
            </a:r>
          </a:p>
        </p:txBody>
      </p:sp>
      <p:sp>
        <p:nvSpPr>
          <p:cNvPr id="1138" name="Extension PostgreSQL"/>
          <p:cNvSpPr/>
          <p:nvPr/>
        </p:nvSpPr>
        <p:spPr>
          <a:xfrm>
            <a:off x="985531" y="9310451"/>
            <a:ext cx="4349900" cy="1206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Extension PostgreSQL</a:t>
            </a:r>
          </a:p>
        </p:txBody>
      </p:sp>
      <p:sp>
        <p:nvSpPr>
          <p:cNvPr id="1139" name="Cylindre"/>
          <p:cNvSpPr/>
          <p:nvPr/>
        </p:nvSpPr>
        <p:spPr>
          <a:xfrm>
            <a:off x="7366987" y="326410"/>
            <a:ext cx="1074310" cy="14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140" name="Logo_square_postgis.png" descr="Logo_square_postgi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3054" y="6581867"/>
            <a:ext cx="2209792" cy="22097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241300" dir="5400000">
              <a:srgbClr val="000000">
                <a:alpha val="15000"/>
              </a:srgbClr>
            </a:outerShdw>
          </a:effectLst>
        </p:spPr>
      </p:pic>
      <p:pic>
        <p:nvPicPr>
          <p:cNvPr id="1141" name="Postgresql_elephant.svg.png" descr="Postgresql_elephant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55585" y="10702566"/>
            <a:ext cx="2209791" cy="2278848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Index spatial"/>
          <p:cNvSpPr/>
          <p:nvPr/>
        </p:nvSpPr>
        <p:spPr>
          <a:xfrm>
            <a:off x="19146530" y="9310451"/>
            <a:ext cx="4349900" cy="1206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Index spatial</a:t>
            </a:r>
          </a:p>
        </p:txBody>
      </p:sp>
      <p:sp>
        <p:nvSpPr>
          <p:cNvPr id="1143" name="Géotraitements"/>
          <p:cNvSpPr/>
          <p:nvPr/>
        </p:nvSpPr>
        <p:spPr>
          <a:xfrm>
            <a:off x="19146530" y="10802023"/>
            <a:ext cx="4349900" cy="1206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Géotraitements</a:t>
            </a:r>
          </a:p>
        </p:txBody>
      </p:sp>
      <p:sp>
        <p:nvSpPr>
          <p:cNvPr id="1144" name="Projections"/>
          <p:cNvSpPr/>
          <p:nvPr/>
        </p:nvSpPr>
        <p:spPr>
          <a:xfrm>
            <a:off x="19146530" y="12293595"/>
            <a:ext cx="4349900" cy="12066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Projections</a:t>
            </a:r>
          </a:p>
        </p:txBody>
      </p:sp>
      <p:cxnSp>
        <p:nvCxnSpPr>
          <p:cNvPr id="1145" name="Ligne de connexion"/>
          <p:cNvCxnSpPr>
            <a:stCxn id="1122" idx="0"/>
            <a:endCxn id="1123" idx="0"/>
          </p:cNvCxnSpPr>
          <p:nvPr/>
        </p:nvCxnSpPr>
        <p:spPr>
          <a:xfrm flipH="1">
            <a:off x="7460430" y="4140200"/>
            <a:ext cx="5823770" cy="8230336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</p:cxnSp>
      <p:cxnSp>
        <p:nvCxnSpPr>
          <p:cNvPr id="1146" name="Ligne de connexion"/>
          <p:cNvCxnSpPr>
            <a:stCxn id="1136" idx="0"/>
            <a:endCxn id="1137" idx="0"/>
          </p:cNvCxnSpPr>
          <p:nvPr/>
        </p:nvCxnSpPr>
        <p:spPr>
          <a:xfrm>
            <a:off x="3160480" y="3539625"/>
            <a:ext cx="1" cy="1814331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</p:cxnSp>
      <p:cxnSp>
        <p:nvCxnSpPr>
          <p:cNvPr id="1147" name="Ligne de connexion"/>
          <p:cNvCxnSpPr>
            <a:stCxn id="1137" idx="0"/>
            <a:endCxn id="1138" idx="0"/>
          </p:cNvCxnSpPr>
          <p:nvPr/>
        </p:nvCxnSpPr>
        <p:spPr>
          <a:xfrm>
            <a:off x="3160480" y="5353955"/>
            <a:ext cx="1" cy="4559809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6" grpId="1"/>
      <p:bldP build="whole" bldLvl="1" animBg="1" rev="0" advAuto="0" spid="1129" grpId="2"/>
      <p:bldP build="whole" bldLvl="1" animBg="1" rev="0" advAuto="0" spid="1127" grpId="3"/>
      <p:bldP build="whole" bldLvl="1" animBg="1" rev="0" advAuto="0" spid="1142" grpId="7"/>
      <p:bldP build="whole" bldLvl="1" animBg="1" rev="0" advAuto="0" spid="1144" grpId="9"/>
      <p:bldP build="whole" bldLvl="1" animBg="1" rev="0" advAuto="0" spid="1125" grpId="5"/>
      <p:bldP build="whole" bldLvl="1" animBg="1" rev="0" advAuto="0" spid="1128" grpId="4"/>
      <p:bldP build="whole" bldLvl="1" animBg="1" rev="0" advAuto="0" spid="1143" grpId="8"/>
      <p:bldP build="whole" bldLvl="1" animBg="1" rev="0" advAuto="0" spid="1145" grpId="6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Figure"/>
          <p:cNvSpPr/>
          <p:nvPr/>
        </p:nvSpPr>
        <p:spPr>
          <a:xfrm>
            <a:off x="1043959" y="-180759"/>
            <a:ext cx="23342062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163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1156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1154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1151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152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53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1155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1162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1157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158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159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0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61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116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165" name="Document de mise en page"/>
          <p:cNvSpPr/>
          <p:nvPr/>
        </p:nvSpPr>
        <p:spPr>
          <a:xfrm>
            <a:off x="8041882" y="2487999"/>
            <a:ext cx="1088774" cy="140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66" name="Livre ouvert"/>
          <p:cNvSpPr/>
          <p:nvPr/>
        </p:nvSpPr>
        <p:spPr>
          <a:xfrm>
            <a:off x="17768054" y="9546384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169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1167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68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1170" name="Standards et formats"/>
          <p:cNvSpPr/>
          <p:nvPr/>
        </p:nvSpPr>
        <p:spPr>
          <a:xfrm>
            <a:off x="6241784" y="4288480"/>
            <a:ext cx="4688969" cy="819422"/>
          </a:xfrm>
          <a:prstGeom prst="roundRect">
            <a:avLst>
              <a:gd name="adj" fmla="val 23981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Standards et formats</a:t>
            </a:r>
          </a:p>
        </p:txBody>
      </p:sp>
      <p:sp>
        <p:nvSpPr>
          <p:cNvPr id="1171" name="Cylindre"/>
          <p:cNvSpPr/>
          <p:nvPr/>
        </p:nvSpPr>
        <p:spPr>
          <a:xfrm>
            <a:off x="5551498" y="10001987"/>
            <a:ext cx="1074310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2" name="Base de données spatiales"/>
          <p:cNvSpPr/>
          <p:nvPr/>
        </p:nvSpPr>
        <p:spPr>
          <a:xfrm>
            <a:off x="4104473" y="11554225"/>
            <a:ext cx="3968360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 de données spatiales</a:t>
            </a:r>
          </a:p>
        </p:txBody>
      </p:sp>
      <p:sp>
        <p:nvSpPr>
          <p:cNvPr id="1173" name="Serveur cartographique"/>
          <p:cNvSpPr/>
          <p:nvPr/>
        </p:nvSpPr>
        <p:spPr>
          <a:xfrm>
            <a:off x="11812592" y="696180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 cartographique</a:t>
            </a:r>
          </a:p>
        </p:txBody>
      </p:sp>
      <p:sp>
        <p:nvSpPr>
          <p:cNvPr id="1174" name="Ordinateur portable"/>
          <p:cNvSpPr/>
          <p:nvPr/>
        </p:nvSpPr>
        <p:spPr>
          <a:xfrm>
            <a:off x="13042687" y="5940380"/>
            <a:ext cx="1508171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1175" name="Ligne de connexion"/>
          <p:cNvCxnSpPr>
            <a:stCxn id="1177" idx="0"/>
            <a:endCxn id="1173" idx="0"/>
          </p:cNvCxnSpPr>
          <p:nvPr/>
        </p:nvCxnSpPr>
        <p:spPr>
          <a:xfrm flipH="1">
            <a:off x="13796772" y="2945802"/>
            <a:ext cx="6549681" cy="461931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cxnSp>
        <p:nvCxnSpPr>
          <p:cNvPr id="1176" name="Ligne de connexion"/>
          <p:cNvCxnSpPr>
            <a:stCxn id="1173" idx="0"/>
            <a:endCxn id="1172" idx="0"/>
          </p:cNvCxnSpPr>
          <p:nvPr/>
        </p:nvCxnSpPr>
        <p:spPr>
          <a:xfrm flipH="1">
            <a:off x="6088653" y="7565113"/>
            <a:ext cx="7708120" cy="4592425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</p:cxnSp>
      <p:sp>
        <p:nvSpPr>
          <p:cNvPr id="1177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1178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79" name="Bibliothèques de traitements données géographiques"/>
          <p:cNvSpPr/>
          <p:nvPr/>
        </p:nvSpPr>
        <p:spPr>
          <a:xfrm>
            <a:off x="15298439" y="10926062"/>
            <a:ext cx="6256169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Bibliothèques de traitements données géographiques</a:t>
            </a:r>
          </a:p>
        </p:txBody>
      </p:sp>
      <p:sp>
        <p:nvSpPr>
          <p:cNvPr id="1180" name="Livre ouvert"/>
          <p:cNvSpPr/>
          <p:nvPr/>
        </p:nvSpPr>
        <p:spPr>
          <a:xfrm>
            <a:off x="14723564" y="6271462"/>
            <a:ext cx="569930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1" name="Livre ouvert"/>
          <p:cNvSpPr/>
          <p:nvPr/>
        </p:nvSpPr>
        <p:spPr>
          <a:xfrm>
            <a:off x="21376163" y="1317644"/>
            <a:ext cx="569929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2" name="Document de mise en page"/>
          <p:cNvSpPr/>
          <p:nvPr/>
        </p:nvSpPr>
        <p:spPr>
          <a:xfrm>
            <a:off x="8382531" y="890493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3" name="Document de mise en page"/>
          <p:cNvSpPr/>
          <p:nvPr/>
        </p:nvSpPr>
        <p:spPr>
          <a:xfrm>
            <a:off x="18222786" y="5733010"/>
            <a:ext cx="407475" cy="52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4" name="Document de mise en page"/>
          <p:cNvSpPr/>
          <p:nvPr/>
        </p:nvSpPr>
        <p:spPr>
          <a:xfrm>
            <a:off x="19288895" y="10235723"/>
            <a:ext cx="407475" cy="52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Ovale"/>
          <p:cNvSpPr/>
          <p:nvPr/>
        </p:nvSpPr>
        <p:spPr>
          <a:xfrm>
            <a:off x="12522200" y="2440762"/>
            <a:ext cx="549184" cy="5310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87" name="Ovale"/>
          <p:cNvSpPr/>
          <p:nvPr/>
        </p:nvSpPr>
        <p:spPr>
          <a:xfrm>
            <a:off x="10718800" y="5073378"/>
            <a:ext cx="812800" cy="84482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188" name="C.jpg" descr="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53000" y="-1767058"/>
            <a:ext cx="31750000" cy="174135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1" name="Grouper"/>
          <p:cNvGrpSpPr/>
          <p:nvPr/>
        </p:nvGrpSpPr>
        <p:grpSpPr>
          <a:xfrm>
            <a:off x="1912658" y="581048"/>
            <a:ext cx="7221701" cy="1716724"/>
            <a:chOff x="0" y="0"/>
            <a:chExt cx="7221700" cy="1716723"/>
          </a:xfrm>
        </p:grpSpPr>
        <p:grpSp>
          <p:nvGrpSpPr>
            <p:cNvPr id="1194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1192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1189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190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191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1193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1200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1195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196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197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8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9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1202" name="Figure"/>
          <p:cNvSpPr/>
          <p:nvPr/>
        </p:nvSpPr>
        <p:spPr>
          <a:xfrm>
            <a:off x="15851474" y="-180759"/>
            <a:ext cx="9111704" cy="13974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fill="norm" stroke="1" extrusionOk="0">
                <a:moveTo>
                  <a:pt x="41" y="0"/>
                </a:moveTo>
                <a:lnTo>
                  <a:pt x="21515" y="0"/>
                </a:lnTo>
                <a:lnTo>
                  <a:pt x="21515" y="21600"/>
                </a:lnTo>
                <a:lnTo>
                  <a:pt x="41" y="21600"/>
                </a:lnTo>
                <a:cubicBezTo>
                  <a:pt x="1347" y="19976"/>
                  <a:pt x="2141" y="18233"/>
                  <a:pt x="2388" y="16453"/>
                </a:cubicBezTo>
                <a:cubicBezTo>
                  <a:pt x="2864" y="13024"/>
                  <a:pt x="1306" y="9640"/>
                  <a:pt x="543" y="6220"/>
                </a:cubicBezTo>
                <a:cubicBezTo>
                  <a:pt x="83" y="4158"/>
                  <a:pt x="-85" y="2078"/>
                  <a:pt x="41" y="0"/>
                </a:cubicBezTo>
                <a:close/>
              </a:path>
            </a:pathLst>
          </a:custGeom>
          <a:solidFill>
            <a:srgbClr val="FFFFFF">
              <a:alpha val="85173"/>
            </a:srgbClr>
          </a:solidFill>
          <a:ln w="12700"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03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204" name="Cylindre"/>
          <p:cNvSpPr/>
          <p:nvPr/>
        </p:nvSpPr>
        <p:spPr>
          <a:xfrm>
            <a:off x="19809297" y="10242784"/>
            <a:ext cx="1074311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05" name="Bases de données spatiales"/>
          <p:cNvSpPr/>
          <p:nvPr/>
        </p:nvSpPr>
        <p:spPr>
          <a:xfrm>
            <a:off x="18362272" y="11814778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478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Bases de données spatiales</a:t>
            </a:r>
          </a:p>
        </p:txBody>
      </p:sp>
      <p:sp>
        <p:nvSpPr>
          <p:cNvPr id="1206" name="Serveurs cartographiques"/>
          <p:cNvSpPr/>
          <p:nvPr/>
        </p:nvSpPr>
        <p:spPr>
          <a:xfrm>
            <a:off x="18362272" y="6827950"/>
            <a:ext cx="3968361" cy="1206625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Serveurs cartographiques</a:t>
            </a:r>
          </a:p>
        </p:txBody>
      </p:sp>
      <p:sp>
        <p:nvSpPr>
          <p:cNvPr id="1207" name="Ordinateur portable"/>
          <p:cNvSpPr/>
          <p:nvPr/>
        </p:nvSpPr>
        <p:spPr>
          <a:xfrm>
            <a:off x="19592368" y="5832157"/>
            <a:ext cx="1508170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cxnSp>
        <p:nvCxnSpPr>
          <p:cNvPr id="1208" name="Ligne de connexion"/>
          <p:cNvCxnSpPr>
            <a:stCxn id="1214" idx="0"/>
            <a:endCxn id="1187" idx="0"/>
          </p:cNvCxnSpPr>
          <p:nvPr/>
        </p:nvCxnSpPr>
        <p:spPr>
          <a:xfrm flipH="1">
            <a:off x="11125200" y="2945802"/>
            <a:ext cx="9221253" cy="2549988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tailEnd type="triangle"/>
          </a:ln>
        </p:spPr>
      </p:cxnSp>
      <p:cxnSp>
        <p:nvCxnSpPr>
          <p:cNvPr id="1209" name="Ligne de connexion"/>
          <p:cNvCxnSpPr>
            <a:stCxn id="1214" idx="0"/>
            <a:endCxn id="1206" idx="0"/>
          </p:cNvCxnSpPr>
          <p:nvPr/>
        </p:nvCxnSpPr>
        <p:spPr>
          <a:xfrm>
            <a:off x="20346452" y="2945802"/>
            <a:ext cx="1" cy="4485461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</p:cxnSp>
      <p:cxnSp>
        <p:nvCxnSpPr>
          <p:cNvPr id="1210" name="Ligne de connexion"/>
          <p:cNvCxnSpPr>
            <a:stCxn id="1206" idx="0"/>
            <a:endCxn id="1205" idx="0"/>
          </p:cNvCxnSpPr>
          <p:nvPr/>
        </p:nvCxnSpPr>
        <p:spPr>
          <a:xfrm>
            <a:off x="20346452" y="7431262"/>
            <a:ext cx="1" cy="4986828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</p:cxnSp>
      <p:grpSp>
        <p:nvGrpSpPr>
          <p:cNvPr id="1213" name="Grouper"/>
          <p:cNvGrpSpPr/>
          <p:nvPr/>
        </p:nvGrpSpPr>
        <p:grpSpPr>
          <a:xfrm>
            <a:off x="-15052" y="-32615"/>
            <a:ext cx="13266917" cy="2142780"/>
            <a:chOff x="0" y="0"/>
            <a:chExt cx="13266915" cy="2142779"/>
          </a:xfrm>
        </p:grpSpPr>
        <p:sp>
          <p:nvSpPr>
            <p:cNvPr id="1211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12" name="Ce qu’il y a derrière la carte"/>
            <p:cNvSpPr txBox="1"/>
            <p:nvPr/>
          </p:nvSpPr>
          <p:spPr>
            <a:xfrm>
              <a:off x="593620" y="296827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Ce qu’il y a derrière la carte</a:t>
              </a:r>
            </a:p>
          </p:txBody>
        </p:sp>
      </p:grpSp>
      <p:sp>
        <p:nvSpPr>
          <p:cNvPr id="1214" name="Client"/>
          <p:cNvSpPr/>
          <p:nvPr/>
        </p:nvSpPr>
        <p:spPr>
          <a:xfrm>
            <a:off x="18362272" y="2342491"/>
            <a:ext cx="3968361" cy="1206624"/>
          </a:xfrm>
          <a:prstGeom prst="roundRect">
            <a:avLst>
              <a:gd name="adj" fmla="val 16286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1215" name="Carte"/>
          <p:cNvSpPr/>
          <p:nvPr/>
        </p:nvSpPr>
        <p:spPr>
          <a:xfrm>
            <a:off x="19686570" y="664643"/>
            <a:ext cx="1319766" cy="121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16" name="Format d’échange"/>
          <p:cNvSpPr/>
          <p:nvPr/>
        </p:nvSpPr>
        <p:spPr>
          <a:xfrm>
            <a:off x="20241872" y="4497884"/>
            <a:ext cx="3968361" cy="802414"/>
          </a:xfrm>
          <a:prstGeom prst="roundRect">
            <a:avLst>
              <a:gd name="adj" fmla="val 24490"/>
            </a:avLst>
          </a:prstGeom>
          <a:solidFill>
            <a:srgbClr val="EFEFEF"/>
          </a:solidFill>
          <a:ln w="25400">
            <a:solidFill>
              <a:srgbClr val="D6D6D6"/>
            </a:solidFill>
            <a:miter lim="400000"/>
          </a:ln>
          <a:effectLst>
            <a:outerShdw sx="100000" sy="100000" kx="0" ky="0" algn="b" rotWithShape="0" blurRad="355600" dist="235168" dir="5400000">
              <a:srgbClr val="000000">
                <a:alpha val="14952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Format d’échange</a:t>
            </a:r>
          </a:p>
        </p:txBody>
      </p:sp>
      <p:grpSp>
        <p:nvGrpSpPr>
          <p:cNvPr id="1219" name="Grouper"/>
          <p:cNvGrpSpPr/>
          <p:nvPr/>
        </p:nvGrpSpPr>
        <p:grpSpPr>
          <a:xfrm>
            <a:off x="22517403" y="6989967"/>
            <a:ext cx="1319766" cy="882591"/>
            <a:chOff x="0" y="0"/>
            <a:chExt cx="1319764" cy="882589"/>
          </a:xfrm>
        </p:grpSpPr>
        <p:sp>
          <p:nvSpPr>
            <p:cNvPr id="1217" name="Engrenage"/>
            <p:cNvSpPr/>
            <p:nvPr/>
          </p:nvSpPr>
          <p:spPr>
            <a:xfrm>
              <a:off x="-1" y="0"/>
              <a:ext cx="733172" cy="73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18" name="Engrenage"/>
            <p:cNvSpPr/>
            <p:nvPr/>
          </p:nvSpPr>
          <p:spPr>
            <a:xfrm>
              <a:off x="733241" y="295953"/>
              <a:ext cx="586524" cy="586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cxnSp>
        <p:nvCxnSpPr>
          <p:cNvPr id="1220" name="Ligne de connexion"/>
          <p:cNvCxnSpPr>
            <a:stCxn id="1214" idx="0"/>
            <a:endCxn id="1186" idx="0"/>
          </p:cNvCxnSpPr>
          <p:nvPr/>
        </p:nvCxnSpPr>
        <p:spPr>
          <a:xfrm flipH="1" flipV="1">
            <a:off x="12796791" y="2706281"/>
            <a:ext cx="7549662" cy="239522"/>
          </a:xfrm>
          <a:prstGeom prst="straightConnector1">
            <a:avLst/>
          </a:pr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tailEnd type="triangle"/>
          </a:ln>
        </p:spPr>
      </p:cxnSp>
      <p:grpSp>
        <p:nvGrpSpPr>
          <p:cNvPr id="1233" name="Grouper"/>
          <p:cNvGrpSpPr/>
          <p:nvPr/>
        </p:nvGrpSpPr>
        <p:grpSpPr>
          <a:xfrm>
            <a:off x="287058" y="12385388"/>
            <a:ext cx="7221701" cy="1716725"/>
            <a:chOff x="0" y="0"/>
            <a:chExt cx="7221700" cy="1716723"/>
          </a:xfrm>
        </p:grpSpPr>
        <p:grpSp>
          <p:nvGrpSpPr>
            <p:cNvPr id="1226" name="Grouper"/>
            <p:cNvGrpSpPr/>
            <p:nvPr/>
          </p:nvGrpSpPr>
          <p:grpSpPr>
            <a:xfrm>
              <a:off x="0" y="0"/>
              <a:ext cx="5623362" cy="1716724"/>
              <a:chOff x="0" y="0"/>
              <a:chExt cx="5623361" cy="1716723"/>
            </a:xfrm>
          </p:grpSpPr>
          <p:grpSp>
            <p:nvGrpSpPr>
              <p:cNvPr id="1224" name="Grouper"/>
              <p:cNvGrpSpPr/>
              <p:nvPr/>
            </p:nvGrpSpPr>
            <p:grpSpPr>
              <a:xfrm>
                <a:off x="0" y="0"/>
                <a:ext cx="5623362" cy="893447"/>
                <a:chOff x="0" y="0"/>
                <a:chExt cx="5623361" cy="893446"/>
              </a:xfrm>
            </p:grpSpPr>
            <p:sp>
              <p:nvSpPr>
                <p:cNvPr id="1221" name="Rectangle aux angles arrondis"/>
                <p:cNvSpPr/>
                <p:nvPr/>
              </p:nvSpPr>
              <p:spPr>
                <a:xfrm>
                  <a:off x="0" y="0"/>
                  <a:ext cx="5623362" cy="893447"/>
                </a:xfrm>
                <a:prstGeom prst="roundRect">
                  <a:avLst>
                    <a:gd name="adj" fmla="val 21322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Off val="16847"/>
                      </a:schemeClr>
                    </a:gs>
                  </a:gsLst>
                  <a:lin ang="5323462" scaled="0"/>
                </a:gradFill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266700" dist="223489" dir="2136235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222" name="Ligne"/>
                <p:cNvSpPr/>
                <p:nvPr/>
              </p:nvSpPr>
              <p:spPr>
                <a:xfrm flipV="1">
                  <a:off x="1026702" y="18603"/>
                  <a:ext cx="1" cy="856241"/>
                </a:xfrm>
                <a:prstGeom prst="line">
                  <a:avLst/>
                </a:prstGeom>
                <a:noFill/>
                <a:ln w="381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223" name="Rechercher"/>
                <p:cNvSpPr/>
                <p:nvPr/>
              </p:nvSpPr>
              <p:spPr>
                <a:xfrm>
                  <a:off x="231159" y="138482"/>
                  <a:ext cx="525986" cy="616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00" h="21502" fill="norm" stroke="1" extrusionOk="0">
                      <a:moveTo>
                        <a:pt x="7928" y="4"/>
                      </a:moveTo>
                      <a:cubicBezTo>
                        <a:pt x="6343" y="54"/>
                        <a:pt x="4758" y="513"/>
                        <a:pt x="3383" y="1414"/>
                      </a:cubicBezTo>
                      <a:cubicBezTo>
                        <a:pt x="-286" y="3816"/>
                        <a:pt x="-1098" y="8454"/>
                        <a:pt x="1573" y="11753"/>
                      </a:cubicBezTo>
                      <a:cubicBezTo>
                        <a:pt x="3866" y="14587"/>
                        <a:pt x="8102" y="15587"/>
                        <a:pt x="11645" y="14130"/>
                      </a:cubicBezTo>
                      <a:lnTo>
                        <a:pt x="11895" y="14028"/>
                      </a:lnTo>
                      <a:lnTo>
                        <a:pt x="12039" y="14238"/>
                      </a:lnTo>
                      <a:cubicBezTo>
                        <a:pt x="12051" y="14256"/>
                        <a:pt x="12060" y="14269"/>
                        <a:pt x="12071" y="14282"/>
                      </a:cubicBezTo>
                      <a:lnTo>
                        <a:pt x="17686" y="21218"/>
                      </a:lnTo>
                      <a:cubicBezTo>
                        <a:pt x="17806" y="21366"/>
                        <a:pt x="17984" y="21464"/>
                        <a:pt x="18188" y="21493"/>
                      </a:cubicBezTo>
                      <a:cubicBezTo>
                        <a:pt x="18392" y="21522"/>
                        <a:pt x="18597" y="21479"/>
                        <a:pt x="18762" y="21371"/>
                      </a:cubicBezTo>
                      <a:lnTo>
                        <a:pt x="20082" y="20505"/>
                      </a:lnTo>
                      <a:cubicBezTo>
                        <a:pt x="20425" y="20281"/>
                        <a:pt x="20502" y="19847"/>
                        <a:pt x="20252" y="19538"/>
                      </a:cubicBezTo>
                      <a:lnTo>
                        <a:pt x="14637" y="12602"/>
                      </a:lnTo>
                      <a:cubicBezTo>
                        <a:pt x="14613" y="12572"/>
                        <a:pt x="14586" y="12546"/>
                        <a:pt x="14559" y="12521"/>
                      </a:cubicBezTo>
                      <a:lnTo>
                        <a:pt x="14359" y="12340"/>
                      </a:lnTo>
                      <a:lnTo>
                        <a:pt x="14540" y="12143"/>
                      </a:lnTo>
                      <a:cubicBezTo>
                        <a:pt x="16964" y="9533"/>
                        <a:pt x="17103" y="5790"/>
                        <a:pt x="14878" y="3042"/>
                      </a:cubicBezTo>
                      <a:cubicBezTo>
                        <a:pt x="13209" y="980"/>
                        <a:pt x="10569" y="-78"/>
                        <a:pt x="7928" y="4"/>
                      </a:cubicBezTo>
                      <a:close/>
                      <a:moveTo>
                        <a:pt x="7952" y="1548"/>
                      </a:moveTo>
                      <a:cubicBezTo>
                        <a:pt x="8377" y="1533"/>
                        <a:pt x="8807" y="1556"/>
                        <a:pt x="9237" y="1617"/>
                      </a:cubicBezTo>
                      <a:cubicBezTo>
                        <a:pt x="10956" y="1861"/>
                        <a:pt x="12466" y="2690"/>
                        <a:pt x="13488" y="3952"/>
                      </a:cubicBezTo>
                      <a:cubicBezTo>
                        <a:pt x="15601" y="6562"/>
                        <a:pt x="14959" y="10231"/>
                        <a:pt x="12058" y="12131"/>
                      </a:cubicBezTo>
                      <a:cubicBezTo>
                        <a:pt x="10904" y="12887"/>
                        <a:pt x="9563" y="13250"/>
                        <a:pt x="8234" y="13250"/>
                      </a:cubicBezTo>
                      <a:cubicBezTo>
                        <a:pt x="6221" y="13250"/>
                        <a:pt x="4235" y="12415"/>
                        <a:pt x="2963" y="10843"/>
                      </a:cubicBezTo>
                      <a:cubicBezTo>
                        <a:pt x="850" y="8233"/>
                        <a:pt x="1491" y="4565"/>
                        <a:pt x="4393" y="2665"/>
                      </a:cubicBezTo>
                      <a:cubicBezTo>
                        <a:pt x="5446" y="1976"/>
                        <a:pt x="6677" y="1593"/>
                        <a:pt x="7952" y="15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1225" name="Rechercher une bibliothèque"/>
              <p:cNvSpPr/>
              <p:nvPr/>
            </p:nvSpPr>
            <p:spPr>
              <a:xfrm>
                <a:off x="3273174" y="44672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i="1">
                    <a:solidFill>
                      <a:srgbClr val="3C3D4C"/>
                    </a:solidFill>
                  </a:defRPr>
                </a:lvl1pPr>
              </a:lstStyle>
              <a:p>
                <a:pPr/>
                <a:r>
                  <a:t>Rechercher une bibliothèque</a:t>
                </a:r>
              </a:p>
            </p:txBody>
          </p:sp>
        </p:grpSp>
        <p:grpSp>
          <p:nvGrpSpPr>
            <p:cNvPr id="1232" name="Grouper"/>
            <p:cNvGrpSpPr/>
            <p:nvPr/>
          </p:nvGrpSpPr>
          <p:grpSpPr>
            <a:xfrm>
              <a:off x="6205774" y="13210"/>
              <a:ext cx="1015927" cy="897775"/>
              <a:chOff x="0" y="0"/>
              <a:chExt cx="1015925" cy="897774"/>
            </a:xfrm>
          </p:grpSpPr>
          <p:sp>
            <p:nvSpPr>
              <p:cNvPr id="1227" name="Rectangle aux angles arrondis"/>
              <p:cNvSpPr/>
              <p:nvPr/>
            </p:nvSpPr>
            <p:spPr>
              <a:xfrm>
                <a:off x="0" y="0"/>
                <a:ext cx="1015926" cy="897775"/>
              </a:xfrm>
              <a:prstGeom prst="roundRect">
                <a:avLst>
                  <a:gd name="adj" fmla="val 21219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Off val="16847"/>
                    </a:schemeClr>
                  </a:gs>
                </a:gsLst>
                <a:lin ang="5323462" scaled="0"/>
              </a:gra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sx="100000" sy="100000" kx="0" ky="0" algn="b" rotWithShape="0" blurRad="266700" dist="223489" dir="2136235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28" name="Cercle"/>
              <p:cNvSpPr/>
              <p:nvPr/>
            </p:nvSpPr>
            <p:spPr>
              <a:xfrm>
                <a:off x="239183" y="180107"/>
                <a:ext cx="537560" cy="537560"/>
              </a:xfrm>
              <a:prstGeom prst="ellips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29" name="Ligne"/>
              <p:cNvSpPr/>
              <p:nvPr/>
            </p:nvSpPr>
            <p:spPr>
              <a:xfrm flipV="1">
                <a:off x="507962" y="59660"/>
                <a:ext cx="1" cy="77845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0" name="Ligne"/>
              <p:cNvSpPr/>
              <p:nvPr/>
            </p:nvSpPr>
            <p:spPr>
              <a:xfrm>
                <a:off x="140718" y="448887"/>
                <a:ext cx="734489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1" name="Cercle"/>
              <p:cNvSpPr/>
              <p:nvPr/>
            </p:nvSpPr>
            <p:spPr>
              <a:xfrm>
                <a:off x="392581" y="333506"/>
                <a:ext cx="230763" cy="23076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sp>
        <p:nvSpPr>
          <p:cNvPr id="1235" name="Ligne de connexion"/>
          <p:cNvSpPr/>
          <p:nvPr/>
        </p:nvSpPr>
        <p:spPr>
          <a:xfrm>
            <a:off x="4421863" y="3379399"/>
            <a:ext cx="13931824" cy="8986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559" y="2753"/>
                  <a:pt x="8359" y="9953"/>
                  <a:pt x="0" y="21600"/>
                </a:cubicBezTo>
              </a:path>
            </a:pathLst>
          </a:custGeom>
          <a:ln w="635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0" grpId="1"/>
      <p:bldP build="whole" bldLvl="1" animBg="1" rev="0" advAuto="0" spid="1208" grpId="2"/>
      <p:bldP build="whole" bldLvl="1" animBg="1" rev="0" advAuto="0" spid="1235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igure"/>
          <p:cNvSpPr/>
          <p:nvPr/>
        </p:nvSpPr>
        <p:spPr>
          <a:xfrm rot="21367654">
            <a:off x="18392206" y="9366446"/>
            <a:ext cx="8416941" cy="6966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2075443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5" name="Figure"/>
          <p:cNvSpPr/>
          <p:nvPr/>
        </p:nvSpPr>
        <p:spPr>
          <a:xfrm rot="19677462">
            <a:off x="-2979208" y="-4441120"/>
            <a:ext cx="8567484" cy="10110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68707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Système d’Information Géographique (S.I.G) : Ensemble des outils qui permettent de traiter/stocker/diffuser la donnée géographique."/>
          <p:cNvSpPr txBox="1"/>
          <p:nvPr/>
        </p:nvSpPr>
        <p:spPr>
          <a:xfrm>
            <a:off x="4879277" y="5241723"/>
            <a:ext cx="16689255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 u="sng"/>
              <a:t>Système d’Information Géographique (S.I.G)</a:t>
            </a:r>
            <a:r>
              <a:rPr b="1"/>
              <a:t> :</a:t>
            </a:r>
            <a:r>
              <a:t> Ensemble des outils qui permettent de traiter/stocker/diffuser la donnée géographique.</a:t>
            </a:r>
          </a:p>
        </p:txBody>
      </p:sp>
      <p:sp>
        <p:nvSpPr>
          <p:cNvPr id="177" name="Géomatique : Méthodes de traitement et d’analyse de l’information géographique."/>
          <p:cNvSpPr txBox="1"/>
          <p:nvPr/>
        </p:nvSpPr>
        <p:spPr>
          <a:xfrm>
            <a:off x="6188823" y="8296654"/>
            <a:ext cx="12006354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 u="sng"/>
              <a:t>Géomatique</a:t>
            </a:r>
            <a:r>
              <a:rPr b="1"/>
              <a:t> :</a:t>
            </a:r>
            <a:r>
              <a:t> Méthodes de traitement et d’analyse de l’information géographique.</a:t>
            </a:r>
          </a:p>
        </p:txBody>
      </p:sp>
      <p:grpSp>
        <p:nvGrpSpPr>
          <p:cNvPr id="180" name="Grouper"/>
          <p:cNvGrpSpPr/>
          <p:nvPr/>
        </p:nvGrpSpPr>
        <p:grpSpPr>
          <a:xfrm>
            <a:off x="7613368" y="657573"/>
            <a:ext cx="11221073" cy="3216442"/>
            <a:chOff x="0" y="0"/>
            <a:chExt cx="11221071" cy="3216440"/>
          </a:xfrm>
        </p:grpSpPr>
        <p:sp>
          <p:nvSpPr>
            <p:cNvPr id="178" name="Quelques définitions !"/>
            <p:cNvSpPr txBox="1"/>
            <p:nvPr/>
          </p:nvSpPr>
          <p:spPr>
            <a:xfrm rot="21000000">
              <a:off x="1604129" y="823815"/>
              <a:ext cx="9589444" cy="1155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67536" dir="1861364">
                <a:srgbClr val="000000">
                  <a:alpha val="30063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Quelques définitions !</a:t>
              </a:r>
            </a:p>
          </p:txBody>
        </p:sp>
        <p:sp>
          <p:nvSpPr>
            <p:cNvPr id="179" name="Livre ouvert"/>
            <p:cNvSpPr/>
            <p:nvPr/>
          </p:nvSpPr>
          <p:spPr>
            <a:xfrm rot="21000000">
              <a:off x="95861" y="1892060"/>
              <a:ext cx="1316941" cy="121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0" dist="67536" dir="1861364">
                <a:srgbClr val="000000">
                  <a:alpha val="30063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1" name="Donnée spatiale : Une donnée pouvant être localisée sur la Terre."/>
          <p:cNvSpPr txBox="1"/>
          <p:nvPr/>
        </p:nvSpPr>
        <p:spPr>
          <a:xfrm>
            <a:off x="6188823" y="10678486"/>
            <a:ext cx="12006354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 u="sng"/>
              <a:t>Donnée spatiale</a:t>
            </a:r>
            <a:r>
              <a:rPr b="1"/>
              <a:t> : </a:t>
            </a:r>
            <a:r>
              <a:t>Une donnée pouvant être localisée sur la Terre.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3"/>
      <p:bldP build="whole" bldLvl="1" animBg="1" rev="0" advAuto="0" spid="174" grpId="2"/>
      <p:bldP build="whole" bldLvl="1" animBg="1" rev="0" advAuto="0" spid="177" grpId="4"/>
      <p:bldP build="whole" bldLvl="1" animBg="1" rev="0" advAuto="0" spid="175" grpId="1"/>
      <p:bldP build="whole" bldLvl="1" animBg="1" rev="0" advAuto="0" spid="181" grpId="5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 descr="Image"/>
          <p:cNvPicPr>
            <a:picLocks noChangeAspect="1"/>
          </p:cNvPicPr>
          <p:nvPr/>
        </p:nvPicPr>
        <p:blipFill>
          <a:blip r:embed="rId2">
            <a:alphaModFix amt="72658"/>
            <a:extLst/>
          </a:blip>
          <a:stretch>
            <a:fillRect/>
          </a:stretch>
        </p:blipFill>
        <p:spPr>
          <a:xfrm>
            <a:off x="-154867" y="-125360"/>
            <a:ext cx="24693734" cy="139667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grpSp>
        <p:nvGrpSpPr>
          <p:cNvPr id="1243" name="Grouper"/>
          <p:cNvGrpSpPr/>
          <p:nvPr/>
        </p:nvGrpSpPr>
        <p:grpSpPr>
          <a:xfrm>
            <a:off x="5135550" y="9767203"/>
            <a:ext cx="5984872" cy="1419671"/>
            <a:chOff x="0" y="0"/>
            <a:chExt cx="5984871" cy="1419670"/>
          </a:xfrm>
        </p:grpSpPr>
        <p:grpSp>
          <p:nvGrpSpPr>
            <p:cNvPr id="1241" name="Grouper"/>
            <p:cNvGrpSpPr/>
            <p:nvPr/>
          </p:nvGrpSpPr>
          <p:grpSpPr>
            <a:xfrm>
              <a:off x="-1" y="0"/>
              <a:ext cx="5984873" cy="1419671"/>
              <a:chOff x="0" y="0"/>
              <a:chExt cx="5984871" cy="1419670"/>
            </a:xfrm>
          </p:grpSpPr>
          <p:sp>
            <p:nvSpPr>
              <p:cNvPr id="1239" name="Rectangle"/>
              <p:cNvSpPr/>
              <p:nvPr/>
            </p:nvSpPr>
            <p:spPr>
              <a:xfrm>
                <a:off x="-1" y="0"/>
                <a:ext cx="5984873" cy="1419671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40" name="Se lancer !"/>
              <p:cNvSpPr txBox="1"/>
              <p:nvPr/>
            </p:nvSpPr>
            <p:spPr>
              <a:xfrm>
                <a:off x="275096" y="115734"/>
                <a:ext cx="5434679" cy="1188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Se lancer !</a:t>
                </a:r>
              </a:p>
            </p:txBody>
          </p:sp>
        </p:grpSp>
        <p:sp>
          <p:nvSpPr>
            <p:cNvPr id="1242" name="Ordinateur"/>
            <p:cNvSpPr/>
            <p:nvPr/>
          </p:nvSpPr>
          <p:spPr>
            <a:xfrm>
              <a:off x="4076105" y="205018"/>
              <a:ext cx="1251124" cy="1009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266" name="Grouper"/>
          <p:cNvGrpSpPr/>
          <p:nvPr/>
        </p:nvGrpSpPr>
        <p:grpSpPr>
          <a:xfrm>
            <a:off x="1159274" y="3254036"/>
            <a:ext cx="22094026" cy="9908500"/>
            <a:chOff x="0" y="0"/>
            <a:chExt cx="22094024" cy="9908499"/>
          </a:xfrm>
        </p:grpSpPr>
        <p:sp>
          <p:nvSpPr>
            <p:cNvPr id="1270" name="Ligne de connexion"/>
            <p:cNvSpPr/>
            <p:nvPr/>
          </p:nvSpPr>
          <p:spPr>
            <a:xfrm>
              <a:off x="19866656" y="1354784"/>
              <a:ext cx="1985751" cy="3393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72" h="21600" fill="norm" stroke="1" extrusionOk="0">
                  <a:moveTo>
                    <a:pt x="0" y="21600"/>
                  </a:moveTo>
                  <a:cubicBezTo>
                    <a:pt x="20250" y="10721"/>
                    <a:pt x="21600" y="3521"/>
                    <a:pt x="4050" y="0"/>
                  </a:cubicBezTo>
                </a:path>
              </a:pathLst>
            </a:custGeom>
            <a:noFill/>
            <a:ln w="63500" cap="flat">
              <a:solidFill>
                <a:srgbClr val="EFEFEF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271" name="Ligne de connexion"/>
            <p:cNvSpPr/>
            <p:nvPr/>
          </p:nvSpPr>
          <p:spPr>
            <a:xfrm>
              <a:off x="6876274" y="6878912"/>
              <a:ext cx="9674730" cy="302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380" fill="norm" stroke="1" extrusionOk="0">
                  <a:moveTo>
                    <a:pt x="0" y="6141"/>
                  </a:moveTo>
                  <a:cubicBezTo>
                    <a:pt x="1717" y="21600"/>
                    <a:pt x="8917" y="19553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EFEFEF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272" name="Ligne de connexion"/>
            <p:cNvSpPr/>
            <p:nvPr/>
          </p:nvSpPr>
          <p:spPr>
            <a:xfrm>
              <a:off x="4453872" y="851040"/>
              <a:ext cx="6940782" cy="1560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0935" y="1090"/>
                    <a:pt x="3735" y="8290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EFEFEF"/>
              </a:solidFill>
              <a:custDash>
                <a:ds d="200000" sp="200000"/>
              </a:custDash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252" name="Grouper"/>
            <p:cNvGrpSpPr/>
            <p:nvPr/>
          </p:nvGrpSpPr>
          <p:grpSpPr>
            <a:xfrm>
              <a:off x="11394655" y="0"/>
              <a:ext cx="8966375" cy="1916313"/>
              <a:chOff x="0" y="0"/>
              <a:chExt cx="8966373" cy="1916312"/>
            </a:xfrm>
          </p:grpSpPr>
          <p:grpSp>
            <p:nvGrpSpPr>
              <p:cNvPr id="1249" name="Grouper"/>
              <p:cNvGrpSpPr/>
              <p:nvPr/>
            </p:nvGrpSpPr>
            <p:grpSpPr>
              <a:xfrm>
                <a:off x="0" y="0"/>
                <a:ext cx="8966374" cy="1916313"/>
                <a:chOff x="0" y="0"/>
                <a:chExt cx="8966373" cy="1916312"/>
              </a:xfrm>
            </p:grpSpPr>
            <p:sp>
              <p:nvSpPr>
                <p:cNvPr id="1247" name="Rectangle"/>
                <p:cNvSpPr/>
                <p:nvPr/>
              </p:nvSpPr>
              <p:spPr>
                <a:xfrm>
                  <a:off x="0" y="0"/>
                  <a:ext cx="8966374" cy="1916313"/>
                </a:xfrm>
                <a:prstGeom prst="rect">
                  <a:avLst/>
                </a:prstGeom>
                <a:solidFill>
                  <a:srgbClr val="EFEFE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270000" dist="139371" dir="5400000">
                    <a:srgbClr val="000000">
                      <a:alpha val="20495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D5D5D5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248" name="De quoi se compose une carte ?"/>
                <p:cNvSpPr txBox="1"/>
                <p:nvPr/>
              </p:nvSpPr>
              <p:spPr>
                <a:xfrm>
                  <a:off x="412142" y="156221"/>
                  <a:ext cx="8142089" cy="16038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 lvl="1" algn="l">
                    <a:spcBef>
                      <a:spcPts val="1500"/>
                    </a:spcBef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De quoi se compose une carte ?</a:t>
                  </a:r>
                </a:p>
              </p:txBody>
            </p:sp>
          </p:grpSp>
          <p:sp>
            <p:nvSpPr>
              <p:cNvPr id="1250" name="Compas à dessin"/>
              <p:cNvSpPr/>
              <p:nvPr/>
            </p:nvSpPr>
            <p:spPr>
              <a:xfrm rot="20908301">
                <a:off x="3415814" y="828778"/>
                <a:ext cx="641244" cy="961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6" y="0"/>
                    </a:moveTo>
                    <a:cubicBezTo>
                      <a:pt x="10327" y="0"/>
                      <a:pt x="9946" y="254"/>
                      <a:pt x="9946" y="567"/>
                    </a:cubicBezTo>
                    <a:lnTo>
                      <a:pt x="9946" y="1610"/>
                    </a:lnTo>
                    <a:cubicBezTo>
                      <a:pt x="7891" y="1874"/>
                      <a:pt x="6330" y="3089"/>
                      <a:pt x="6330" y="4536"/>
                    </a:cubicBezTo>
                    <a:cubicBezTo>
                      <a:pt x="6330" y="5362"/>
                      <a:pt x="6838" y="6112"/>
                      <a:pt x="7655" y="6652"/>
                    </a:cubicBezTo>
                    <a:lnTo>
                      <a:pt x="4355" y="14251"/>
                    </a:lnTo>
                    <a:lnTo>
                      <a:pt x="850" y="14251"/>
                    </a:lnTo>
                    <a:cubicBezTo>
                      <a:pt x="380" y="14251"/>
                      <a:pt x="0" y="14505"/>
                      <a:pt x="0" y="14818"/>
                    </a:cubicBezTo>
                    <a:cubicBezTo>
                      <a:pt x="0" y="15131"/>
                      <a:pt x="380" y="15385"/>
                      <a:pt x="850" y="15385"/>
                    </a:cubicBezTo>
                    <a:lnTo>
                      <a:pt x="3862" y="15385"/>
                    </a:lnTo>
                    <a:lnTo>
                      <a:pt x="2428" y="18689"/>
                    </a:lnTo>
                    <a:cubicBezTo>
                      <a:pt x="2371" y="18829"/>
                      <a:pt x="2436" y="18970"/>
                      <a:pt x="2582" y="19067"/>
                    </a:cubicBezTo>
                    <a:lnTo>
                      <a:pt x="2258" y="21443"/>
                    </a:lnTo>
                    <a:lnTo>
                      <a:pt x="3035" y="21595"/>
                    </a:lnTo>
                    <a:lnTo>
                      <a:pt x="4580" y="19462"/>
                    </a:lnTo>
                    <a:cubicBezTo>
                      <a:pt x="4790" y="19440"/>
                      <a:pt x="4978" y="19338"/>
                      <a:pt x="5043" y="19192"/>
                    </a:cubicBezTo>
                    <a:lnTo>
                      <a:pt x="6694" y="15385"/>
                    </a:lnTo>
                    <a:lnTo>
                      <a:pt x="10134" y="15385"/>
                    </a:lnTo>
                    <a:lnTo>
                      <a:pt x="10134" y="15785"/>
                    </a:lnTo>
                    <a:cubicBezTo>
                      <a:pt x="10134" y="15995"/>
                      <a:pt x="10393" y="16163"/>
                      <a:pt x="10700" y="16163"/>
                    </a:cubicBezTo>
                    <a:lnTo>
                      <a:pt x="10804" y="16163"/>
                    </a:lnTo>
                    <a:lnTo>
                      <a:pt x="10821" y="16163"/>
                    </a:lnTo>
                    <a:lnTo>
                      <a:pt x="10925" y="16163"/>
                    </a:lnTo>
                    <a:cubicBezTo>
                      <a:pt x="11241" y="16163"/>
                      <a:pt x="11492" y="15990"/>
                      <a:pt x="11492" y="15785"/>
                    </a:cubicBezTo>
                    <a:lnTo>
                      <a:pt x="11492" y="15390"/>
                    </a:lnTo>
                    <a:lnTo>
                      <a:pt x="14931" y="15390"/>
                    </a:lnTo>
                    <a:lnTo>
                      <a:pt x="16583" y="19197"/>
                    </a:lnTo>
                    <a:cubicBezTo>
                      <a:pt x="16647" y="19343"/>
                      <a:pt x="16832" y="19440"/>
                      <a:pt x="17043" y="19467"/>
                    </a:cubicBezTo>
                    <a:lnTo>
                      <a:pt x="18591" y="21600"/>
                    </a:lnTo>
                    <a:lnTo>
                      <a:pt x="19367" y="21448"/>
                    </a:lnTo>
                    <a:lnTo>
                      <a:pt x="19043" y="19072"/>
                    </a:lnTo>
                    <a:cubicBezTo>
                      <a:pt x="19189" y="18975"/>
                      <a:pt x="19262" y="18835"/>
                      <a:pt x="19197" y="18694"/>
                    </a:cubicBezTo>
                    <a:lnTo>
                      <a:pt x="17741" y="15390"/>
                    </a:lnTo>
                    <a:lnTo>
                      <a:pt x="20750" y="15390"/>
                    </a:lnTo>
                    <a:cubicBezTo>
                      <a:pt x="21220" y="15390"/>
                      <a:pt x="21600" y="15136"/>
                      <a:pt x="21600" y="14823"/>
                    </a:cubicBezTo>
                    <a:cubicBezTo>
                      <a:pt x="21600" y="14510"/>
                      <a:pt x="21220" y="14251"/>
                      <a:pt x="20743" y="14251"/>
                    </a:cubicBezTo>
                    <a:lnTo>
                      <a:pt x="17238" y="14251"/>
                    </a:lnTo>
                    <a:lnTo>
                      <a:pt x="13937" y="6652"/>
                    </a:lnTo>
                    <a:cubicBezTo>
                      <a:pt x="14755" y="6112"/>
                      <a:pt x="15262" y="5362"/>
                      <a:pt x="15262" y="4536"/>
                    </a:cubicBezTo>
                    <a:cubicBezTo>
                      <a:pt x="15262" y="3083"/>
                      <a:pt x="13702" y="1874"/>
                      <a:pt x="11646" y="1610"/>
                    </a:cubicBezTo>
                    <a:lnTo>
                      <a:pt x="11646" y="567"/>
                    </a:lnTo>
                    <a:cubicBezTo>
                      <a:pt x="11646" y="254"/>
                      <a:pt x="11266" y="0"/>
                      <a:pt x="10796" y="0"/>
                    </a:cubicBezTo>
                    <a:close/>
                    <a:moveTo>
                      <a:pt x="9946" y="2781"/>
                    </a:moveTo>
                    <a:lnTo>
                      <a:pt x="9946" y="3520"/>
                    </a:lnTo>
                    <a:cubicBezTo>
                      <a:pt x="9946" y="3833"/>
                      <a:pt x="10327" y="4087"/>
                      <a:pt x="10796" y="4087"/>
                    </a:cubicBezTo>
                    <a:cubicBezTo>
                      <a:pt x="11266" y="4087"/>
                      <a:pt x="11646" y="3833"/>
                      <a:pt x="11646" y="3520"/>
                    </a:cubicBezTo>
                    <a:lnTo>
                      <a:pt x="11646" y="2781"/>
                    </a:lnTo>
                    <a:cubicBezTo>
                      <a:pt x="12755" y="3024"/>
                      <a:pt x="13555" y="3715"/>
                      <a:pt x="13555" y="4536"/>
                    </a:cubicBezTo>
                    <a:cubicBezTo>
                      <a:pt x="13555" y="5551"/>
                      <a:pt x="12318" y="6382"/>
                      <a:pt x="10789" y="6382"/>
                    </a:cubicBezTo>
                    <a:cubicBezTo>
                      <a:pt x="9259" y="6382"/>
                      <a:pt x="8019" y="5557"/>
                      <a:pt x="8019" y="4536"/>
                    </a:cubicBezTo>
                    <a:cubicBezTo>
                      <a:pt x="8027" y="3715"/>
                      <a:pt x="8838" y="3024"/>
                      <a:pt x="9946" y="2781"/>
                    </a:cubicBezTo>
                    <a:close/>
                    <a:moveTo>
                      <a:pt x="10108" y="7479"/>
                    </a:moveTo>
                    <a:cubicBezTo>
                      <a:pt x="10335" y="7501"/>
                      <a:pt x="10562" y="7516"/>
                      <a:pt x="10796" y="7516"/>
                    </a:cubicBezTo>
                    <a:cubicBezTo>
                      <a:pt x="11031" y="7516"/>
                      <a:pt x="11257" y="7501"/>
                      <a:pt x="11484" y="7479"/>
                    </a:cubicBezTo>
                    <a:lnTo>
                      <a:pt x="14423" y="14251"/>
                    </a:lnTo>
                    <a:lnTo>
                      <a:pt x="11477" y="14251"/>
                    </a:lnTo>
                    <a:lnTo>
                      <a:pt x="11477" y="13851"/>
                    </a:lnTo>
                    <a:cubicBezTo>
                      <a:pt x="11477" y="13640"/>
                      <a:pt x="11218" y="13473"/>
                      <a:pt x="10910" y="13473"/>
                    </a:cubicBezTo>
                    <a:lnTo>
                      <a:pt x="10796" y="13473"/>
                    </a:lnTo>
                    <a:lnTo>
                      <a:pt x="10682" y="13473"/>
                    </a:lnTo>
                    <a:cubicBezTo>
                      <a:pt x="10367" y="13473"/>
                      <a:pt x="10116" y="13646"/>
                      <a:pt x="10116" y="13851"/>
                    </a:cubicBezTo>
                    <a:lnTo>
                      <a:pt x="10116" y="14251"/>
                    </a:lnTo>
                    <a:lnTo>
                      <a:pt x="7170" y="14251"/>
                    </a:lnTo>
                    <a:lnTo>
                      <a:pt x="10108" y="7479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chemeClr val="accent4">
                        <a:hueOff val="348544"/>
                        <a:lumOff val="7139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51" name="Règle"/>
              <p:cNvSpPr/>
              <p:nvPr/>
            </p:nvSpPr>
            <p:spPr>
              <a:xfrm rot="19538086">
                <a:off x="4305276" y="1196732"/>
                <a:ext cx="1456680" cy="270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7" y="21600"/>
                    </a:moveTo>
                    <a:cubicBezTo>
                      <a:pt x="196" y="21600"/>
                      <a:pt x="0" y="20556"/>
                      <a:pt x="0" y="19258"/>
                    </a:cubicBezTo>
                    <a:lnTo>
                      <a:pt x="0" y="2342"/>
                    </a:lnTo>
                    <a:cubicBezTo>
                      <a:pt x="0" y="1044"/>
                      <a:pt x="196" y="0"/>
                      <a:pt x="437" y="0"/>
                    </a:cubicBezTo>
                    <a:lnTo>
                      <a:pt x="21163" y="0"/>
                    </a:lnTo>
                    <a:cubicBezTo>
                      <a:pt x="21404" y="0"/>
                      <a:pt x="21600" y="1044"/>
                      <a:pt x="21600" y="2342"/>
                    </a:cubicBezTo>
                    <a:lnTo>
                      <a:pt x="21600" y="19258"/>
                    </a:lnTo>
                    <a:cubicBezTo>
                      <a:pt x="21600" y="20556"/>
                      <a:pt x="21404" y="21600"/>
                      <a:pt x="21163" y="21600"/>
                    </a:cubicBezTo>
                    <a:lnTo>
                      <a:pt x="437" y="21600"/>
                    </a:lnTo>
                    <a:close/>
                    <a:moveTo>
                      <a:pt x="19439" y="14327"/>
                    </a:moveTo>
                    <a:cubicBezTo>
                      <a:pt x="19672" y="14327"/>
                      <a:pt x="19860" y="13313"/>
                      <a:pt x="19860" y="12058"/>
                    </a:cubicBezTo>
                    <a:cubicBezTo>
                      <a:pt x="19860" y="10802"/>
                      <a:pt x="19672" y="9779"/>
                      <a:pt x="19439" y="9779"/>
                    </a:cubicBezTo>
                    <a:cubicBezTo>
                      <a:pt x="19206" y="9779"/>
                      <a:pt x="19018" y="10803"/>
                      <a:pt x="19018" y="12058"/>
                    </a:cubicBezTo>
                    <a:cubicBezTo>
                      <a:pt x="19018" y="13313"/>
                      <a:pt x="19206" y="14327"/>
                      <a:pt x="19439" y="14327"/>
                    </a:cubicBezTo>
                    <a:close/>
                    <a:moveTo>
                      <a:pt x="677" y="12122"/>
                    </a:moveTo>
                    <a:lnTo>
                      <a:pt x="893" y="12122"/>
                    </a:lnTo>
                    <a:lnTo>
                      <a:pt x="893" y="2497"/>
                    </a:lnTo>
                    <a:lnTo>
                      <a:pt x="677" y="2497"/>
                    </a:lnTo>
                    <a:lnTo>
                      <a:pt x="677" y="12122"/>
                    </a:lnTo>
                    <a:close/>
                    <a:moveTo>
                      <a:pt x="5658" y="12122"/>
                    </a:moveTo>
                    <a:lnTo>
                      <a:pt x="5875" y="12122"/>
                    </a:lnTo>
                    <a:lnTo>
                      <a:pt x="5875" y="2497"/>
                    </a:lnTo>
                    <a:lnTo>
                      <a:pt x="5658" y="2497"/>
                    </a:lnTo>
                    <a:lnTo>
                      <a:pt x="5658" y="12122"/>
                    </a:lnTo>
                    <a:close/>
                    <a:moveTo>
                      <a:pt x="10694" y="12122"/>
                    </a:moveTo>
                    <a:lnTo>
                      <a:pt x="10911" y="12122"/>
                    </a:lnTo>
                    <a:lnTo>
                      <a:pt x="10911" y="2497"/>
                    </a:lnTo>
                    <a:lnTo>
                      <a:pt x="10694" y="2497"/>
                    </a:lnTo>
                    <a:lnTo>
                      <a:pt x="10694" y="12122"/>
                    </a:lnTo>
                    <a:close/>
                    <a:moveTo>
                      <a:pt x="15730" y="12122"/>
                    </a:moveTo>
                    <a:lnTo>
                      <a:pt x="15947" y="12122"/>
                    </a:lnTo>
                    <a:lnTo>
                      <a:pt x="15947" y="2497"/>
                    </a:lnTo>
                    <a:lnTo>
                      <a:pt x="15730" y="2497"/>
                    </a:lnTo>
                    <a:lnTo>
                      <a:pt x="15730" y="12122"/>
                    </a:lnTo>
                    <a:close/>
                    <a:moveTo>
                      <a:pt x="20712" y="12122"/>
                    </a:moveTo>
                    <a:lnTo>
                      <a:pt x="20928" y="12122"/>
                    </a:lnTo>
                    <a:lnTo>
                      <a:pt x="20928" y="2497"/>
                    </a:lnTo>
                    <a:lnTo>
                      <a:pt x="20712" y="2497"/>
                    </a:lnTo>
                    <a:lnTo>
                      <a:pt x="20712" y="12122"/>
                    </a:lnTo>
                    <a:close/>
                    <a:moveTo>
                      <a:pt x="3168" y="9205"/>
                    </a:moveTo>
                    <a:lnTo>
                      <a:pt x="3384" y="9205"/>
                    </a:lnTo>
                    <a:lnTo>
                      <a:pt x="3384" y="2497"/>
                    </a:lnTo>
                    <a:lnTo>
                      <a:pt x="3168" y="2497"/>
                    </a:lnTo>
                    <a:lnTo>
                      <a:pt x="3168" y="9205"/>
                    </a:lnTo>
                    <a:close/>
                    <a:moveTo>
                      <a:pt x="8203" y="9205"/>
                    </a:moveTo>
                    <a:lnTo>
                      <a:pt x="8420" y="9205"/>
                    </a:lnTo>
                    <a:lnTo>
                      <a:pt x="8420" y="2497"/>
                    </a:lnTo>
                    <a:lnTo>
                      <a:pt x="8203" y="2497"/>
                    </a:lnTo>
                    <a:lnTo>
                      <a:pt x="8203" y="9205"/>
                    </a:lnTo>
                    <a:close/>
                    <a:moveTo>
                      <a:pt x="13185" y="9205"/>
                    </a:moveTo>
                    <a:lnTo>
                      <a:pt x="13402" y="9205"/>
                    </a:lnTo>
                    <a:lnTo>
                      <a:pt x="13402" y="2497"/>
                    </a:lnTo>
                    <a:lnTo>
                      <a:pt x="13185" y="2497"/>
                    </a:lnTo>
                    <a:lnTo>
                      <a:pt x="13185" y="9205"/>
                    </a:lnTo>
                    <a:close/>
                    <a:moveTo>
                      <a:pt x="18221" y="9205"/>
                    </a:moveTo>
                    <a:lnTo>
                      <a:pt x="18437" y="9205"/>
                    </a:lnTo>
                    <a:lnTo>
                      <a:pt x="18437" y="2497"/>
                    </a:lnTo>
                    <a:lnTo>
                      <a:pt x="18221" y="2497"/>
                    </a:lnTo>
                    <a:lnTo>
                      <a:pt x="18221" y="9205"/>
                    </a:lnTo>
                    <a:close/>
                    <a:moveTo>
                      <a:pt x="1272" y="6580"/>
                    </a:moveTo>
                    <a:lnTo>
                      <a:pt x="1489" y="6580"/>
                    </a:lnTo>
                    <a:lnTo>
                      <a:pt x="1489" y="2497"/>
                    </a:lnTo>
                    <a:lnTo>
                      <a:pt x="1272" y="2497"/>
                    </a:lnTo>
                    <a:lnTo>
                      <a:pt x="1272" y="6580"/>
                    </a:lnTo>
                    <a:close/>
                    <a:moveTo>
                      <a:pt x="1922" y="6580"/>
                    </a:moveTo>
                    <a:lnTo>
                      <a:pt x="2139" y="6580"/>
                    </a:lnTo>
                    <a:lnTo>
                      <a:pt x="2139" y="2497"/>
                    </a:lnTo>
                    <a:lnTo>
                      <a:pt x="1922" y="2497"/>
                    </a:lnTo>
                    <a:lnTo>
                      <a:pt x="1922" y="6580"/>
                    </a:lnTo>
                    <a:close/>
                    <a:moveTo>
                      <a:pt x="2518" y="6580"/>
                    </a:moveTo>
                    <a:lnTo>
                      <a:pt x="2734" y="6580"/>
                    </a:lnTo>
                    <a:lnTo>
                      <a:pt x="2734" y="2497"/>
                    </a:lnTo>
                    <a:lnTo>
                      <a:pt x="2518" y="2497"/>
                    </a:lnTo>
                    <a:lnTo>
                      <a:pt x="2518" y="6580"/>
                    </a:lnTo>
                    <a:close/>
                    <a:moveTo>
                      <a:pt x="3817" y="6580"/>
                    </a:moveTo>
                    <a:lnTo>
                      <a:pt x="4034" y="6580"/>
                    </a:lnTo>
                    <a:lnTo>
                      <a:pt x="4034" y="2497"/>
                    </a:lnTo>
                    <a:lnTo>
                      <a:pt x="3817" y="2497"/>
                    </a:lnTo>
                    <a:lnTo>
                      <a:pt x="3817" y="6580"/>
                    </a:lnTo>
                    <a:close/>
                    <a:moveTo>
                      <a:pt x="4413" y="6580"/>
                    </a:moveTo>
                    <a:lnTo>
                      <a:pt x="4630" y="6580"/>
                    </a:lnTo>
                    <a:lnTo>
                      <a:pt x="4630" y="2497"/>
                    </a:lnTo>
                    <a:lnTo>
                      <a:pt x="4413" y="2497"/>
                    </a:lnTo>
                    <a:lnTo>
                      <a:pt x="4413" y="6580"/>
                    </a:lnTo>
                    <a:close/>
                    <a:moveTo>
                      <a:pt x="5063" y="6580"/>
                    </a:moveTo>
                    <a:lnTo>
                      <a:pt x="5279" y="6580"/>
                    </a:lnTo>
                    <a:lnTo>
                      <a:pt x="5279" y="2497"/>
                    </a:lnTo>
                    <a:lnTo>
                      <a:pt x="5063" y="2497"/>
                    </a:lnTo>
                    <a:lnTo>
                      <a:pt x="5063" y="6580"/>
                    </a:lnTo>
                    <a:close/>
                    <a:moveTo>
                      <a:pt x="6308" y="6580"/>
                    </a:moveTo>
                    <a:lnTo>
                      <a:pt x="6525" y="6580"/>
                    </a:lnTo>
                    <a:lnTo>
                      <a:pt x="6525" y="2497"/>
                    </a:lnTo>
                    <a:lnTo>
                      <a:pt x="6308" y="2497"/>
                    </a:lnTo>
                    <a:lnTo>
                      <a:pt x="6308" y="6580"/>
                    </a:lnTo>
                    <a:close/>
                    <a:moveTo>
                      <a:pt x="6904" y="6580"/>
                    </a:moveTo>
                    <a:lnTo>
                      <a:pt x="7120" y="6580"/>
                    </a:lnTo>
                    <a:lnTo>
                      <a:pt x="7120" y="2497"/>
                    </a:lnTo>
                    <a:lnTo>
                      <a:pt x="6904" y="2497"/>
                    </a:lnTo>
                    <a:lnTo>
                      <a:pt x="6904" y="6580"/>
                    </a:lnTo>
                    <a:close/>
                    <a:moveTo>
                      <a:pt x="7554" y="6580"/>
                    </a:moveTo>
                    <a:lnTo>
                      <a:pt x="7770" y="6580"/>
                    </a:lnTo>
                    <a:lnTo>
                      <a:pt x="7770" y="2497"/>
                    </a:lnTo>
                    <a:lnTo>
                      <a:pt x="7554" y="2497"/>
                    </a:lnTo>
                    <a:lnTo>
                      <a:pt x="7554" y="6580"/>
                    </a:lnTo>
                    <a:close/>
                    <a:moveTo>
                      <a:pt x="8799" y="6580"/>
                    </a:moveTo>
                    <a:lnTo>
                      <a:pt x="9016" y="6580"/>
                    </a:lnTo>
                    <a:lnTo>
                      <a:pt x="9016" y="2497"/>
                    </a:lnTo>
                    <a:lnTo>
                      <a:pt x="8799" y="2497"/>
                    </a:lnTo>
                    <a:lnTo>
                      <a:pt x="8799" y="6580"/>
                    </a:lnTo>
                    <a:close/>
                    <a:moveTo>
                      <a:pt x="9449" y="6580"/>
                    </a:moveTo>
                    <a:lnTo>
                      <a:pt x="9665" y="6580"/>
                    </a:lnTo>
                    <a:lnTo>
                      <a:pt x="9665" y="2497"/>
                    </a:lnTo>
                    <a:lnTo>
                      <a:pt x="9449" y="2497"/>
                    </a:lnTo>
                    <a:lnTo>
                      <a:pt x="9449" y="6580"/>
                    </a:lnTo>
                    <a:close/>
                    <a:moveTo>
                      <a:pt x="10044" y="6580"/>
                    </a:moveTo>
                    <a:lnTo>
                      <a:pt x="10261" y="6580"/>
                    </a:lnTo>
                    <a:lnTo>
                      <a:pt x="10261" y="2497"/>
                    </a:lnTo>
                    <a:lnTo>
                      <a:pt x="10044" y="2497"/>
                    </a:lnTo>
                    <a:lnTo>
                      <a:pt x="10044" y="6580"/>
                    </a:lnTo>
                    <a:close/>
                    <a:moveTo>
                      <a:pt x="11344" y="6580"/>
                    </a:moveTo>
                    <a:lnTo>
                      <a:pt x="11506" y="6580"/>
                    </a:lnTo>
                    <a:lnTo>
                      <a:pt x="11506" y="2497"/>
                    </a:lnTo>
                    <a:lnTo>
                      <a:pt x="11344" y="2497"/>
                    </a:lnTo>
                    <a:lnTo>
                      <a:pt x="11344" y="6580"/>
                    </a:lnTo>
                    <a:close/>
                    <a:moveTo>
                      <a:pt x="11940" y="6580"/>
                    </a:moveTo>
                    <a:lnTo>
                      <a:pt x="12156" y="6580"/>
                    </a:lnTo>
                    <a:lnTo>
                      <a:pt x="12156" y="2497"/>
                    </a:lnTo>
                    <a:lnTo>
                      <a:pt x="11940" y="2497"/>
                    </a:lnTo>
                    <a:lnTo>
                      <a:pt x="11940" y="6580"/>
                    </a:lnTo>
                    <a:close/>
                    <a:moveTo>
                      <a:pt x="12589" y="6580"/>
                    </a:moveTo>
                    <a:lnTo>
                      <a:pt x="12806" y="6580"/>
                    </a:lnTo>
                    <a:lnTo>
                      <a:pt x="12806" y="2497"/>
                    </a:lnTo>
                    <a:lnTo>
                      <a:pt x="12589" y="2497"/>
                    </a:lnTo>
                    <a:lnTo>
                      <a:pt x="12589" y="6580"/>
                    </a:lnTo>
                    <a:close/>
                    <a:moveTo>
                      <a:pt x="13835" y="6580"/>
                    </a:moveTo>
                    <a:lnTo>
                      <a:pt x="14051" y="6580"/>
                    </a:lnTo>
                    <a:lnTo>
                      <a:pt x="14051" y="2497"/>
                    </a:lnTo>
                    <a:lnTo>
                      <a:pt x="13835" y="2497"/>
                    </a:lnTo>
                    <a:lnTo>
                      <a:pt x="13835" y="6580"/>
                    </a:lnTo>
                    <a:close/>
                    <a:moveTo>
                      <a:pt x="14430" y="6580"/>
                    </a:moveTo>
                    <a:lnTo>
                      <a:pt x="14647" y="6580"/>
                    </a:lnTo>
                    <a:lnTo>
                      <a:pt x="14647" y="2497"/>
                    </a:lnTo>
                    <a:lnTo>
                      <a:pt x="14430" y="2497"/>
                    </a:lnTo>
                    <a:lnTo>
                      <a:pt x="14430" y="6580"/>
                    </a:lnTo>
                    <a:close/>
                    <a:moveTo>
                      <a:pt x="15080" y="6580"/>
                    </a:moveTo>
                    <a:lnTo>
                      <a:pt x="15297" y="6580"/>
                    </a:lnTo>
                    <a:lnTo>
                      <a:pt x="15297" y="2497"/>
                    </a:lnTo>
                    <a:lnTo>
                      <a:pt x="15080" y="2497"/>
                    </a:lnTo>
                    <a:lnTo>
                      <a:pt x="15080" y="6580"/>
                    </a:lnTo>
                    <a:close/>
                    <a:moveTo>
                      <a:pt x="16326" y="6580"/>
                    </a:moveTo>
                    <a:lnTo>
                      <a:pt x="16542" y="6580"/>
                    </a:lnTo>
                    <a:lnTo>
                      <a:pt x="16542" y="2497"/>
                    </a:lnTo>
                    <a:lnTo>
                      <a:pt x="16326" y="2497"/>
                    </a:lnTo>
                    <a:lnTo>
                      <a:pt x="16326" y="6580"/>
                    </a:lnTo>
                    <a:close/>
                    <a:moveTo>
                      <a:pt x="16975" y="6580"/>
                    </a:moveTo>
                    <a:lnTo>
                      <a:pt x="17192" y="6580"/>
                    </a:lnTo>
                    <a:lnTo>
                      <a:pt x="17192" y="2497"/>
                    </a:lnTo>
                    <a:lnTo>
                      <a:pt x="16975" y="2497"/>
                    </a:lnTo>
                    <a:lnTo>
                      <a:pt x="16975" y="6580"/>
                    </a:lnTo>
                    <a:close/>
                    <a:moveTo>
                      <a:pt x="17571" y="6580"/>
                    </a:moveTo>
                    <a:lnTo>
                      <a:pt x="17788" y="6580"/>
                    </a:lnTo>
                    <a:lnTo>
                      <a:pt x="17788" y="2497"/>
                    </a:lnTo>
                    <a:lnTo>
                      <a:pt x="17571" y="2497"/>
                    </a:lnTo>
                    <a:lnTo>
                      <a:pt x="17571" y="6580"/>
                    </a:lnTo>
                    <a:close/>
                    <a:moveTo>
                      <a:pt x="18816" y="6580"/>
                    </a:moveTo>
                    <a:lnTo>
                      <a:pt x="19033" y="6580"/>
                    </a:lnTo>
                    <a:lnTo>
                      <a:pt x="19033" y="2497"/>
                    </a:lnTo>
                    <a:lnTo>
                      <a:pt x="18816" y="2497"/>
                    </a:lnTo>
                    <a:lnTo>
                      <a:pt x="18816" y="6580"/>
                    </a:lnTo>
                    <a:close/>
                    <a:moveTo>
                      <a:pt x="19466" y="6580"/>
                    </a:moveTo>
                    <a:lnTo>
                      <a:pt x="19683" y="6580"/>
                    </a:lnTo>
                    <a:lnTo>
                      <a:pt x="19683" y="2497"/>
                    </a:lnTo>
                    <a:lnTo>
                      <a:pt x="19466" y="2497"/>
                    </a:lnTo>
                    <a:lnTo>
                      <a:pt x="19466" y="6580"/>
                    </a:lnTo>
                    <a:close/>
                    <a:moveTo>
                      <a:pt x="20116" y="6580"/>
                    </a:moveTo>
                    <a:lnTo>
                      <a:pt x="20333" y="6580"/>
                    </a:lnTo>
                    <a:lnTo>
                      <a:pt x="20333" y="2497"/>
                    </a:lnTo>
                    <a:lnTo>
                      <a:pt x="20116" y="2497"/>
                    </a:lnTo>
                    <a:lnTo>
                      <a:pt x="20116" y="6580"/>
                    </a:ln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chemeClr val="accent4">
                        <a:hueOff val="348544"/>
                        <a:lumOff val="7139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1259" name="Grouper"/>
            <p:cNvGrpSpPr/>
            <p:nvPr/>
          </p:nvGrpSpPr>
          <p:grpSpPr>
            <a:xfrm>
              <a:off x="14224000" y="4748486"/>
              <a:ext cx="7870025" cy="2130554"/>
              <a:chOff x="0" y="0"/>
              <a:chExt cx="7870024" cy="2130553"/>
            </a:xfrm>
          </p:grpSpPr>
          <p:grpSp>
            <p:nvGrpSpPr>
              <p:cNvPr id="1255" name="Grouper"/>
              <p:cNvGrpSpPr/>
              <p:nvPr/>
            </p:nvGrpSpPr>
            <p:grpSpPr>
              <a:xfrm>
                <a:off x="0" y="0"/>
                <a:ext cx="7870025" cy="2130554"/>
                <a:chOff x="0" y="0"/>
                <a:chExt cx="7870024" cy="2130553"/>
              </a:xfrm>
            </p:grpSpPr>
            <p:sp>
              <p:nvSpPr>
                <p:cNvPr id="1253" name="Rectangle"/>
                <p:cNvSpPr/>
                <p:nvPr/>
              </p:nvSpPr>
              <p:spPr>
                <a:xfrm>
                  <a:off x="0" y="0"/>
                  <a:ext cx="7870025" cy="2130554"/>
                </a:xfrm>
                <a:prstGeom prst="rect">
                  <a:avLst/>
                </a:prstGeom>
                <a:solidFill>
                  <a:srgbClr val="EFEFE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270000" dist="139371" dir="5400000">
                    <a:srgbClr val="000000">
                      <a:alpha val="20495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D5D5D5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254" name="Ce qu’il y a derrière la carte"/>
                <p:cNvSpPr txBox="1"/>
                <p:nvPr/>
              </p:nvSpPr>
              <p:spPr>
                <a:xfrm>
                  <a:off x="361748" y="173686"/>
                  <a:ext cx="7146528" cy="17831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 lvl="1" algn="l">
                    <a:spcBef>
                      <a:spcPts val="1500"/>
                    </a:spcBef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Ce qu’il y a derrière la carte</a:t>
                  </a:r>
                </a:p>
              </p:txBody>
            </p:sp>
          </p:grpSp>
          <p:sp>
            <p:nvSpPr>
              <p:cNvPr id="1256" name="Pièces de monnaie"/>
              <p:cNvSpPr/>
              <p:nvPr/>
            </p:nvSpPr>
            <p:spPr>
              <a:xfrm>
                <a:off x="2725424" y="954925"/>
                <a:ext cx="918744" cy="921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57" name="Engrenage"/>
              <p:cNvSpPr/>
              <p:nvPr/>
            </p:nvSpPr>
            <p:spPr>
              <a:xfrm>
                <a:off x="3857029" y="956066"/>
                <a:ext cx="812263" cy="812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55" fill="norm" stroke="1" extrusionOk="0">
                    <a:moveTo>
                      <a:pt x="12837" y="2"/>
                    </a:moveTo>
                    <a:cubicBezTo>
                      <a:pt x="12731" y="-11"/>
                      <a:pt x="12661" y="38"/>
                      <a:pt x="12588" y="172"/>
                    </a:cubicBezTo>
                    <a:cubicBezTo>
                      <a:pt x="12292" y="721"/>
                      <a:pt x="11969" y="1258"/>
                      <a:pt x="11661" y="1801"/>
                    </a:cubicBezTo>
                    <a:cubicBezTo>
                      <a:pt x="11547" y="2001"/>
                      <a:pt x="11418" y="2099"/>
                      <a:pt x="11153" y="2073"/>
                    </a:cubicBezTo>
                    <a:cubicBezTo>
                      <a:pt x="10691" y="2028"/>
                      <a:pt x="10220" y="2032"/>
                      <a:pt x="9759" y="2112"/>
                    </a:cubicBezTo>
                    <a:cubicBezTo>
                      <a:pt x="9550" y="2148"/>
                      <a:pt x="9432" y="2095"/>
                      <a:pt x="9318" y="1917"/>
                    </a:cubicBezTo>
                    <a:cubicBezTo>
                      <a:pt x="8969" y="1370"/>
                      <a:pt x="8594" y="841"/>
                      <a:pt x="8243" y="295"/>
                    </a:cubicBezTo>
                    <a:cubicBezTo>
                      <a:pt x="8145" y="142"/>
                      <a:pt x="8068" y="122"/>
                      <a:pt x="7905" y="198"/>
                    </a:cubicBezTo>
                    <a:cubicBezTo>
                      <a:pt x="6845" y="688"/>
                      <a:pt x="5781" y="1174"/>
                      <a:pt x="4712" y="1644"/>
                    </a:cubicBezTo>
                    <a:cubicBezTo>
                      <a:pt x="4517" y="1730"/>
                      <a:pt x="4517" y="1820"/>
                      <a:pt x="4567" y="1996"/>
                    </a:cubicBezTo>
                    <a:cubicBezTo>
                      <a:pt x="4742" y="2608"/>
                      <a:pt x="4890" y="3227"/>
                      <a:pt x="5065" y="3839"/>
                    </a:cubicBezTo>
                    <a:cubicBezTo>
                      <a:pt x="5122" y="4038"/>
                      <a:pt x="5098" y="4170"/>
                      <a:pt x="4932" y="4306"/>
                    </a:cubicBezTo>
                    <a:cubicBezTo>
                      <a:pt x="4561" y="4610"/>
                      <a:pt x="4227" y="4959"/>
                      <a:pt x="3950" y="5348"/>
                    </a:cubicBezTo>
                    <a:cubicBezTo>
                      <a:pt x="3802" y="5555"/>
                      <a:pt x="3648" y="5573"/>
                      <a:pt x="3439" y="5530"/>
                    </a:cubicBezTo>
                    <a:cubicBezTo>
                      <a:pt x="2827" y="5405"/>
                      <a:pt x="2213" y="5295"/>
                      <a:pt x="1605" y="5156"/>
                    </a:cubicBezTo>
                    <a:cubicBezTo>
                      <a:pt x="1409" y="5111"/>
                      <a:pt x="1325" y="5153"/>
                      <a:pt x="1257" y="5338"/>
                    </a:cubicBezTo>
                    <a:cubicBezTo>
                      <a:pt x="856" y="6423"/>
                      <a:pt x="449" y="7506"/>
                      <a:pt x="35" y="8586"/>
                    </a:cubicBezTo>
                    <a:cubicBezTo>
                      <a:pt x="-34" y="8767"/>
                      <a:pt x="-6" y="8857"/>
                      <a:pt x="173" y="8954"/>
                    </a:cubicBezTo>
                    <a:cubicBezTo>
                      <a:pt x="722" y="9251"/>
                      <a:pt x="1256" y="9574"/>
                      <a:pt x="1798" y="9882"/>
                    </a:cubicBezTo>
                    <a:cubicBezTo>
                      <a:pt x="2001" y="9997"/>
                      <a:pt x="2093" y="10127"/>
                      <a:pt x="2064" y="10392"/>
                    </a:cubicBezTo>
                    <a:cubicBezTo>
                      <a:pt x="2014" y="10855"/>
                      <a:pt x="2039" y="11326"/>
                      <a:pt x="2116" y="11788"/>
                    </a:cubicBezTo>
                    <a:cubicBezTo>
                      <a:pt x="2151" y="11998"/>
                      <a:pt x="2089" y="12115"/>
                      <a:pt x="1913" y="12228"/>
                    </a:cubicBezTo>
                    <a:cubicBezTo>
                      <a:pt x="1367" y="12578"/>
                      <a:pt x="837" y="12953"/>
                      <a:pt x="291" y="13303"/>
                    </a:cubicBezTo>
                    <a:cubicBezTo>
                      <a:pt x="136" y="13403"/>
                      <a:pt x="124" y="13482"/>
                      <a:pt x="199" y="13643"/>
                    </a:cubicBezTo>
                    <a:cubicBezTo>
                      <a:pt x="688" y="14705"/>
                      <a:pt x="1172" y="15768"/>
                      <a:pt x="1642" y="16837"/>
                    </a:cubicBezTo>
                    <a:cubicBezTo>
                      <a:pt x="1728" y="17034"/>
                      <a:pt x="1818" y="17032"/>
                      <a:pt x="1994" y="16982"/>
                    </a:cubicBezTo>
                    <a:cubicBezTo>
                      <a:pt x="2605" y="16807"/>
                      <a:pt x="3223" y="16651"/>
                      <a:pt x="3839" y="16489"/>
                    </a:cubicBezTo>
                    <a:cubicBezTo>
                      <a:pt x="3930" y="16465"/>
                      <a:pt x="4023" y="16451"/>
                      <a:pt x="4118" y="16432"/>
                    </a:cubicBezTo>
                    <a:cubicBezTo>
                      <a:pt x="4164" y="16485"/>
                      <a:pt x="4202" y="16532"/>
                      <a:pt x="4241" y="16576"/>
                    </a:cubicBezTo>
                    <a:cubicBezTo>
                      <a:pt x="4568" y="16944"/>
                      <a:pt x="4922" y="17287"/>
                      <a:pt x="5319" y="17573"/>
                    </a:cubicBezTo>
                    <a:cubicBezTo>
                      <a:pt x="5534" y="17728"/>
                      <a:pt x="5572" y="17885"/>
                      <a:pt x="5524" y="18114"/>
                    </a:cubicBezTo>
                    <a:cubicBezTo>
                      <a:pt x="5398" y="18725"/>
                      <a:pt x="5287" y="19339"/>
                      <a:pt x="5149" y="19947"/>
                    </a:cubicBezTo>
                    <a:cubicBezTo>
                      <a:pt x="5105" y="20142"/>
                      <a:pt x="5145" y="20229"/>
                      <a:pt x="5331" y="20297"/>
                    </a:cubicBezTo>
                    <a:cubicBezTo>
                      <a:pt x="6415" y="20698"/>
                      <a:pt x="7497" y="21106"/>
                      <a:pt x="8576" y="21520"/>
                    </a:cubicBezTo>
                    <a:cubicBezTo>
                      <a:pt x="8757" y="21589"/>
                      <a:pt x="8847" y="21563"/>
                      <a:pt x="8944" y="21383"/>
                    </a:cubicBezTo>
                    <a:cubicBezTo>
                      <a:pt x="9241" y="20834"/>
                      <a:pt x="9562" y="20299"/>
                      <a:pt x="9871" y="19757"/>
                    </a:cubicBezTo>
                    <a:cubicBezTo>
                      <a:pt x="9985" y="19558"/>
                      <a:pt x="10110" y="19452"/>
                      <a:pt x="10378" y="19481"/>
                    </a:cubicBezTo>
                    <a:cubicBezTo>
                      <a:pt x="10828" y="19528"/>
                      <a:pt x="11291" y="19534"/>
                      <a:pt x="11737" y="19445"/>
                    </a:cubicBezTo>
                    <a:cubicBezTo>
                      <a:pt x="12009" y="19391"/>
                      <a:pt x="12126" y="19505"/>
                      <a:pt x="12252" y="19698"/>
                    </a:cubicBezTo>
                    <a:cubicBezTo>
                      <a:pt x="12593" y="20221"/>
                      <a:pt x="12952" y="20733"/>
                      <a:pt x="13290" y="21259"/>
                    </a:cubicBezTo>
                    <a:cubicBezTo>
                      <a:pt x="13387" y="21411"/>
                      <a:pt x="13463" y="21432"/>
                      <a:pt x="13628" y="21356"/>
                    </a:cubicBezTo>
                    <a:cubicBezTo>
                      <a:pt x="14687" y="20866"/>
                      <a:pt x="15750" y="20382"/>
                      <a:pt x="16819" y="19912"/>
                    </a:cubicBezTo>
                    <a:cubicBezTo>
                      <a:pt x="17012" y="19827"/>
                      <a:pt x="17018" y="19738"/>
                      <a:pt x="16967" y="19560"/>
                    </a:cubicBezTo>
                    <a:cubicBezTo>
                      <a:pt x="16791" y="18948"/>
                      <a:pt x="16644" y="18329"/>
                      <a:pt x="16469" y="17716"/>
                    </a:cubicBezTo>
                    <a:cubicBezTo>
                      <a:pt x="16412" y="17519"/>
                      <a:pt x="16433" y="17386"/>
                      <a:pt x="16600" y="17250"/>
                    </a:cubicBezTo>
                    <a:cubicBezTo>
                      <a:pt x="16971" y="16946"/>
                      <a:pt x="17305" y="16598"/>
                      <a:pt x="17584" y="16209"/>
                    </a:cubicBezTo>
                    <a:cubicBezTo>
                      <a:pt x="17730" y="16006"/>
                      <a:pt x="17880" y="15980"/>
                      <a:pt x="18092" y="16024"/>
                    </a:cubicBezTo>
                    <a:cubicBezTo>
                      <a:pt x="18703" y="16151"/>
                      <a:pt x="19318" y="16260"/>
                      <a:pt x="19926" y="16398"/>
                    </a:cubicBezTo>
                    <a:cubicBezTo>
                      <a:pt x="20121" y="16442"/>
                      <a:pt x="20207" y="16404"/>
                      <a:pt x="20276" y="16218"/>
                    </a:cubicBezTo>
                    <a:cubicBezTo>
                      <a:pt x="20676" y="15133"/>
                      <a:pt x="21084" y="14050"/>
                      <a:pt x="21497" y="12970"/>
                    </a:cubicBezTo>
                    <a:cubicBezTo>
                      <a:pt x="21566" y="12790"/>
                      <a:pt x="21541" y="12697"/>
                      <a:pt x="21361" y="12600"/>
                    </a:cubicBezTo>
                    <a:cubicBezTo>
                      <a:pt x="20812" y="12303"/>
                      <a:pt x="20278" y="11982"/>
                      <a:pt x="19736" y="11674"/>
                    </a:cubicBezTo>
                    <a:cubicBezTo>
                      <a:pt x="19535" y="11559"/>
                      <a:pt x="19439" y="11431"/>
                      <a:pt x="19468" y="11163"/>
                    </a:cubicBezTo>
                    <a:cubicBezTo>
                      <a:pt x="19519" y="10701"/>
                      <a:pt x="19493" y="10230"/>
                      <a:pt x="19416" y="9768"/>
                    </a:cubicBezTo>
                    <a:cubicBezTo>
                      <a:pt x="19381" y="9559"/>
                      <a:pt x="19443" y="9442"/>
                      <a:pt x="19620" y="9328"/>
                    </a:cubicBezTo>
                    <a:cubicBezTo>
                      <a:pt x="20166" y="8978"/>
                      <a:pt x="20694" y="8603"/>
                      <a:pt x="21240" y="8252"/>
                    </a:cubicBezTo>
                    <a:cubicBezTo>
                      <a:pt x="21393" y="8154"/>
                      <a:pt x="21411" y="8075"/>
                      <a:pt x="21336" y="7912"/>
                    </a:cubicBezTo>
                    <a:cubicBezTo>
                      <a:pt x="20846" y="6851"/>
                      <a:pt x="20362" y="5788"/>
                      <a:pt x="19892" y="4718"/>
                    </a:cubicBezTo>
                    <a:cubicBezTo>
                      <a:pt x="19806" y="4523"/>
                      <a:pt x="19717" y="4523"/>
                      <a:pt x="19541" y="4574"/>
                    </a:cubicBezTo>
                    <a:cubicBezTo>
                      <a:pt x="18917" y="4751"/>
                      <a:pt x="18286" y="4905"/>
                      <a:pt x="17662" y="5080"/>
                    </a:cubicBezTo>
                    <a:cubicBezTo>
                      <a:pt x="17490" y="5129"/>
                      <a:pt x="17378" y="5103"/>
                      <a:pt x="17261" y="4959"/>
                    </a:cubicBezTo>
                    <a:cubicBezTo>
                      <a:pt x="16959" y="4585"/>
                      <a:pt x="16599" y="4263"/>
                      <a:pt x="16213" y="3983"/>
                    </a:cubicBezTo>
                    <a:cubicBezTo>
                      <a:pt x="16001" y="3828"/>
                      <a:pt x="15960" y="3672"/>
                      <a:pt x="16008" y="3442"/>
                    </a:cubicBezTo>
                    <a:cubicBezTo>
                      <a:pt x="16135" y="2831"/>
                      <a:pt x="16245" y="2217"/>
                      <a:pt x="16383" y="1609"/>
                    </a:cubicBezTo>
                    <a:cubicBezTo>
                      <a:pt x="16428" y="1413"/>
                      <a:pt x="16387" y="1327"/>
                      <a:pt x="16201" y="1258"/>
                    </a:cubicBezTo>
                    <a:cubicBezTo>
                      <a:pt x="15118" y="858"/>
                      <a:pt x="14036" y="450"/>
                      <a:pt x="12956" y="36"/>
                    </a:cubicBezTo>
                    <a:cubicBezTo>
                      <a:pt x="12911" y="19"/>
                      <a:pt x="12873" y="7"/>
                      <a:pt x="12837" y="2"/>
                    </a:cubicBezTo>
                    <a:close/>
                    <a:moveTo>
                      <a:pt x="10766" y="5818"/>
                    </a:moveTo>
                    <a:cubicBezTo>
                      <a:pt x="13503" y="5818"/>
                      <a:pt x="15722" y="8039"/>
                      <a:pt x="15722" y="10778"/>
                    </a:cubicBezTo>
                    <a:cubicBezTo>
                      <a:pt x="15722" y="13517"/>
                      <a:pt x="13503" y="15738"/>
                      <a:pt x="10766" y="15738"/>
                    </a:cubicBezTo>
                    <a:cubicBezTo>
                      <a:pt x="8030" y="15738"/>
                      <a:pt x="5810" y="13517"/>
                      <a:pt x="5810" y="10778"/>
                    </a:cubicBezTo>
                    <a:cubicBezTo>
                      <a:pt x="5810" y="8039"/>
                      <a:pt x="8030" y="5818"/>
                      <a:pt x="10766" y="5818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58" name="Engrenage"/>
              <p:cNvSpPr/>
              <p:nvPr/>
            </p:nvSpPr>
            <p:spPr>
              <a:xfrm>
                <a:off x="4698776" y="1214140"/>
                <a:ext cx="554717" cy="554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55" fill="norm" stroke="1" extrusionOk="0">
                    <a:moveTo>
                      <a:pt x="12837" y="2"/>
                    </a:moveTo>
                    <a:cubicBezTo>
                      <a:pt x="12731" y="-11"/>
                      <a:pt x="12661" y="38"/>
                      <a:pt x="12588" y="172"/>
                    </a:cubicBezTo>
                    <a:cubicBezTo>
                      <a:pt x="12292" y="721"/>
                      <a:pt x="11969" y="1258"/>
                      <a:pt x="11661" y="1801"/>
                    </a:cubicBezTo>
                    <a:cubicBezTo>
                      <a:pt x="11547" y="2001"/>
                      <a:pt x="11418" y="2099"/>
                      <a:pt x="11153" y="2073"/>
                    </a:cubicBezTo>
                    <a:cubicBezTo>
                      <a:pt x="10691" y="2028"/>
                      <a:pt x="10220" y="2032"/>
                      <a:pt x="9759" y="2112"/>
                    </a:cubicBezTo>
                    <a:cubicBezTo>
                      <a:pt x="9550" y="2148"/>
                      <a:pt x="9432" y="2095"/>
                      <a:pt x="9318" y="1917"/>
                    </a:cubicBezTo>
                    <a:cubicBezTo>
                      <a:pt x="8969" y="1370"/>
                      <a:pt x="8594" y="841"/>
                      <a:pt x="8243" y="295"/>
                    </a:cubicBezTo>
                    <a:cubicBezTo>
                      <a:pt x="8145" y="142"/>
                      <a:pt x="8068" y="122"/>
                      <a:pt x="7905" y="198"/>
                    </a:cubicBezTo>
                    <a:cubicBezTo>
                      <a:pt x="6845" y="688"/>
                      <a:pt x="5781" y="1174"/>
                      <a:pt x="4712" y="1644"/>
                    </a:cubicBezTo>
                    <a:cubicBezTo>
                      <a:pt x="4517" y="1730"/>
                      <a:pt x="4517" y="1820"/>
                      <a:pt x="4567" y="1996"/>
                    </a:cubicBezTo>
                    <a:cubicBezTo>
                      <a:pt x="4742" y="2608"/>
                      <a:pt x="4890" y="3227"/>
                      <a:pt x="5065" y="3839"/>
                    </a:cubicBezTo>
                    <a:cubicBezTo>
                      <a:pt x="5122" y="4038"/>
                      <a:pt x="5098" y="4170"/>
                      <a:pt x="4932" y="4306"/>
                    </a:cubicBezTo>
                    <a:cubicBezTo>
                      <a:pt x="4561" y="4610"/>
                      <a:pt x="4227" y="4959"/>
                      <a:pt x="3950" y="5348"/>
                    </a:cubicBezTo>
                    <a:cubicBezTo>
                      <a:pt x="3802" y="5555"/>
                      <a:pt x="3648" y="5573"/>
                      <a:pt x="3439" y="5530"/>
                    </a:cubicBezTo>
                    <a:cubicBezTo>
                      <a:pt x="2827" y="5405"/>
                      <a:pt x="2213" y="5295"/>
                      <a:pt x="1605" y="5156"/>
                    </a:cubicBezTo>
                    <a:cubicBezTo>
                      <a:pt x="1409" y="5111"/>
                      <a:pt x="1325" y="5153"/>
                      <a:pt x="1257" y="5338"/>
                    </a:cubicBezTo>
                    <a:cubicBezTo>
                      <a:pt x="856" y="6423"/>
                      <a:pt x="449" y="7506"/>
                      <a:pt x="35" y="8586"/>
                    </a:cubicBezTo>
                    <a:cubicBezTo>
                      <a:pt x="-34" y="8767"/>
                      <a:pt x="-6" y="8857"/>
                      <a:pt x="173" y="8954"/>
                    </a:cubicBezTo>
                    <a:cubicBezTo>
                      <a:pt x="722" y="9251"/>
                      <a:pt x="1256" y="9574"/>
                      <a:pt x="1798" y="9882"/>
                    </a:cubicBezTo>
                    <a:cubicBezTo>
                      <a:pt x="2001" y="9997"/>
                      <a:pt x="2093" y="10127"/>
                      <a:pt x="2064" y="10392"/>
                    </a:cubicBezTo>
                    <a:cubicBezTo>
                      <a:pt x="2014" y="10855"/>
                      <a:pt x="2039" y="11326"/>
                      <a:pt x="2116" y="11788"/>
                    </a:cubicBezTo>
                    <a:cubicBezTo>
                      <a:pt x="2151" y="11998"/>
                      <a:pt x="2089" y="12115"/>
                      <a:pt x="1913" y="12228"/>
                    </a:cubicBezTo>
                    <a:cubicBezTo>
                      <a:pt x="1367" y="12578"/>
                      <a:pt x="837" y="12953"/>
                      <a:pt x="291" y="13303"/>
                    </a:cubicBezTo>
                    <a:cubicBezTo>
                      <a:pt x="136" y="13403"/>
                      <a:pt x="124" y="13482"/>
                      <a:pt x="199" y="13643"/>
                    </a:cubicBezTo>
                    <a:cubicBezTo>
                      <a:pt x="688" y="14705"/>
                      <a:pt x="1172" y="15768"/>
                      <a:pt x="1642" y="16837"/>
                    </a:cubicBezTo>
                    <a:cubicBezTo>
                      <a:pt x="1728" y="17034"/>
                      <a:pt x="1818" y="17032"/>
                      <a:pt x="1994" y="16982"/>
                    </a:cubicBezTo>
                    <a:cubicBezTo>
                      <a:pt x="2605" y="16807"/>
                      <a:pt x="3223" y="16651"/>
                      <a:pt x="3839" y="16489"/>
                    </a:cubicBezTo>
                    <a:cubicBezTo>
                      <a:pt x="3930" y="16465"/>
                      <a:pt x="4023" y="16451"/>
                      <a:pt x="4118" y="16432"/>
                    </a:cubicBezTo>
                    <a:cubicBezTo>
                      <a:pt x="4164" y="16485"/>
                      <a:pt x="4202" y="16532"/>
                      <a:pt x="4241" y="16576"/>
                    </a:cubicBezTo>
                    <a:cubicBezTo>
                      <a:pt x="4568" y="16944"/>
                      <a:pt x="4922" y="17287"/>
                      <a:pt x="5319" y="17573"/>
                    </a:cubicBezTo>
                    <a:cubicBezTo>
                      <a:pt x="5534" y="17728"/>
                      <a:pt x="5572" y="17885"/>
                      <a:pt x="5524" y="18114"/>
                    </a:cubicBezTo>
                    <a:cubicBezTo>
                      <a:pt x="5398" y="18725"/>
                      <a:pt x="5287" y="19339"/>
                      <a:pt x="5149" y="19947"/>
                    </a:cubicBezTo>
                    <a:cubicBezTo>
                      <a:pt x="5105" y="20142"/>
                      <a:pt x="5145" y="20229"/>
                      <a:pt x="5331" y="20297"/>
                    </a:cubicBezTo>
                    <a:cubicBezTo>
                      <a:pt x="6415" y="20698"/>
                      <a:pt x="7497" y="21106"/>
                      <a:pt x="8576" y="21520"/>
                    </a:cubicBezTo>
                    <a:cubicBezTo>
                      <a:pt x="8757" y="21589"/>
                      <a:pt x="8847" y="21563"/>
                      <a:pt x="8944" y="21383"/>
                    </a:cubicBezTo>
                    <a:cubicBezTo>
                      <a:pt x="9241" y="20834"/>
                      <a:pt x="9562" y="20299"/>
                      <a:pt x="9871" y="19757"/>
                    </a:cubicBezTo>
                    <a:cubicBezTo>
                      <a:pt x="9985" y="19558"/>
                      <a:pt x="10110" y="19452"/>
                      <a:pt x="10378" y="19481"/>
                    </a:cubicBezTo>
                    <a:cubicBezTo>
                      <a:pt x="10828" y="19528"/>
                      <a:pt x="11291" y="19534"/>
                      <a:pt x="11737" y="19445"/>
                    </a:cubicBezTo>
                    <a:cubicBezTo>
                      <a:pt x="12009" y="19391"/>
                      <a:pt x="12126" y="19505"/>
                      <a:pt x="12252" y="19698"/>
                    </a:cubicBezTo>
                    <a:cubicBezTo>
                      <a:pt x="12593" y="20221"/>
                      <a:pt x="12952" y="20733"/>
                      <a:pt x="13290" y="21259"/>
                    </a:cubicBezTo>
                    <a:cubicBezTo>
                      <a:pt x="13387" y="21411"/>
                      <a:pt x="13463" y="21432"/>
                      <a:pt x="13628" y="21356"/>
                    </a:cubicBezTo>
                    <a:cubicBezTo>
                      <a:pt x="14687" y="20866"/>
                      <a:pt x="15750" y="20382"/>
                      <a:pt x="16819" y="19912"/>
                    </a:cubicBezTo>
                    <a:cubicBezTo>
                      <a:pt x="17012" y="19827"/>
                      <a:pt x="17018" y="19738"/>
                      <a:pt x="16967" y="19560"/>
                    </a:cubicBezTo>
                    <a:cubicBezTo>
                      <a:pt x="16791" y="18948"/>
                      <a:pt x="16644" y="18329"/>
                      <a:pt x="16469" y="17716"/>
                    </a:cubicBezTo>
                    <a:cubicBezTo>
                      <a:pt x="16412" y="17519"/>
                      <a:pt x="16433" y="17386"/>
                      <a:pt x="16600" y="17250"/>
                    </a:cubicBezTo>
                    <a:cubicBezTo>
                      <a:pt x="16971" y="16946"/>
                      <a:pt x="17305" y="16598"/>
                      <a:pt x="17584" y="16209"/>
                    </a:cubicBezTo>
                    <a:cubicBezTo>
                      <a:pt x="17730" y="16006"/>
                      <a:pt x="17880" y="15980"/>
                      <a:pt x="18092" y="16024"/>
                    </a:cubicBezTo>
                    <a:cubicBezTo>
                      <a:pt x="18703" y="16151"/>
                      <a:pt x="19318" y="16260"/>
                      <a:pt x="19926" y="16398"/>
                    </a:cubicBezTo>
                    <a:cubicBezTo>
                      <a:pt x="20121" y="16442"/>
                      <a:pt x="20207" y="16404"/>
                      <a:pt x="20276" y="16218"/>
                    </a:cubicBezTo>
                    <a:cubicBezTo>
                      <a:pt x="20676" y="15133"/>
                      <a:pt x="21084" y="14050"/>
                      <a:pt x="21497" y="12970"/>
                    </a:cubicBezTo>
                    <a:cubicBezTo>
                      <a:pt x="21566" y="12790"/>
                      <a:pt x="21541" y="12697"/>
                      <a:pt x="21361" y="12600"/>
                    </a:cubicBezTo>
                    <a:cubicBezTo>
                      <a:pt x="20812" y="12303"/>
                      <a:pt x="20278" y="11982"/>
                      <a:pt x="19736" y="11674"/>
                    </a:cubicBezTo>
                    <a:cubicBezTo>
                      <a:pt x="19535" y="11559"/>
                      <a:pt x="19439" y="11431"/>
                      <a:pt x="19468" y="11163"/>
                    </a:cubicBezTo>
                    <a:cubicBezTo>
                      <a:pt x="19519" y="10701"/>
                      <a:pt x="19493" y="10230"/>
                      <a:pt x="19416" y="9768"/>
                    </a:cubicBezTo>
                    <a:cubicBezTo>
                      <a:pt x="19381" y="9559"/>
                      <a:pt x="19443" y="9442"/>
                      <a:pt x="19620" y="9328"/>
                    </a:cubicBezTo>
                    <a:cubicBezTo>
                      <a:pt x="20166" y="8978"/>
                      <a:pt x="20694" y="8603"/>
                      <a:pt x="21240" y="8252"/>
                    </a:cubicBezTo>
                    <a:cubicBezTo>
                      <a:pt x="21393" y="8154"/>
                      <a:pt x="21411" y="8075"/>
                      <a:pt x="21336" y="7912"/>
                    </a:cubicBezTo>
                    <a:cubicBezTo>
                      <a:pt x="20846" y="6851"/>
                      <a:pt x="20362" y="5788"/>
                      <a:pt x="19892" y="4718"/>
                    </a:cubicBezTo>
                    <a:cubicBezTo>
                      <a:pt x="19806" y="4523"/>
                      <a:pt x="19717" y="4523"/>
                      <a:pt x="19541" y="4574"/>
                    </a:cubicBezTo>
                    <a:cubicBezTo>
                      <a:pt x="18917" y="4751"/>
                      <a:pt x="18286" y="4905"/>
                      <a:pt x="17662" y="5080"/>
                    </a:cubicBezTo>
                    <a:cubicBezTo>
                      <a:pt x="17490" y="5129"/>
                      <a:pt x="17378" y="5103"/>
                      <a:pt x="17261" y="4959"/>
                    </a:cubicBezTo>
                    <a:cubicBezTo>
                      <a:pt x="16959" y="4585"/>
                      <a:pt x="16599" y="4263"/>
                      <a:pt x="16213" y="3983"/>
                    </a:cubicBezTo>
                    <a:cubicBezTo>
                      <a:pt x="16001" y="3828"/>
                      <a:pt x="15960" y="3672"/>
                      <a:pt x="16008" y="3442"/>
                    </a:cubicBezTo>
                    <a:cubicBezTo>
                      <a:pt x="16135" y="2831"/>
                      <a:pt x="16245" y="2217"/>
                      <a:pt x="16383" y="1609"/>
                    </a:cubicBezTo>
                    <a:cubicBezTo>
                      <a:pt x="16428" y="1413"/>
                      <a:pt x="16387" y="1327"/>
                      <a:pt x="16201" y="1258"/>
                    </a:cubicBezTo>
                    <a:cubicBezTo>
                      <a:pt x="15118" y="858"/>
                      <a:pt x="14036" y="450"/>
                      <a:pt x="12956" y="36"/>
                    </a:cubicBezTo>
                    <a:cubicBezTo>
                      <a:pt x="12911" y="19"/>
                      <a:pt x="12873" y="7"/>
                      <a:pt x="12837" y="2"/>
                    </a:cubicBezTo>
                    <a:close/>
                    <a:moveTo>
                      <a:pt x="10766" y="5818"/>
                    </a:moveTo>
                    <a:cubicBezTo>
                      <a:pt x="13503" y="5818"/>
                      <a:pt x="15722" y="8039"/>
                      <a:pt x="15722" y="10778"/>
                    </a:cubicBezTo>
                    <a:cubicBezTo>
                      <a:pt x="15722" y="13517"/>
                      <a:pt x="13503" y="15738"/>
                      <a:pt x="10766" y="15738"/>
                    </a:cubicBezTo>
                    <a:cubicBezTo>
                      <a:pt x="8030" y="15738"/>
                      <a:pt x="5810" y="13517"/>
                      <a:pt x="5810" y="10778"/>
                    </a:cubicBezTo>
                    <a:cubicBezTo>
                      <a:pt x="5810" y="8039"/>
                      <a:pt x="8030" y="5818"/>
                      <a:pt x="10766" y="5818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grpSp>
          <p:nvGrpSpPr>
            <p:cNvPr id="1265" name="Grouper"/>
            <p:cNvGrpSpPr/>
            <p:nvPr/>
          </p:nvGrpSpPr>
          <p:grpSpPr>
            <a:xfrm>
              <a:off x="0" y="2411805"/>
              <a:ext cx="7525077" cy="1608276"/>
              <a:chOff x="0" y="0"/>
              <a:chExt cx="7525076" cy="1608275"/>
            </a:xfrm>
          </p:grpSpPr>
          <p:grpSp>
            <p:nvGrpSpPr>
              <p:cNvPr id="1262" name="Grouper"/>
              <p:cNvGrpSpPr/>
              <p:nvPr/>
            </p:nvGrpSpPr>
            <p:grpSpPr>
              <a:xfrm>
                <a:off x="0" y="0"/>
                <a:ext cx="7525077" cy="1608276"/>
                <a:chOff x="0" y="0"/>
                <a:chExt cx="7525076" cy="1608275"/>
              </a:xfrm>
            </p:grpSpPr>
            <p:sp>
              <p:nvSpPr>
                <p:cNvPr id="1260" name="Rectangle"/>
                <p:cNvSpPr/>
                <p:nvPr/>
              </p:nvSpPr>
              <p:spPr>
                <a:xfrm>
                  <a:off x="0" y="0"/>
                  <a:ext cx="7525077" cy="1608276"/>
                </a:xfrm>
                <a:prstGeom prst="rect">
                  <a:avLst/>
                </a:prstGeom>
                <a:solidFill>
                  <a:srgbClr val="EFEFEF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1270000" dist="139371" dir="5400000">
                    <a:srgbClr val="000000">
                      <a:alpha val="20495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D5D5D5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sp>
              <p:nvSpPr>
                <p:cNvPr id="1261" name="Les usages de la cartographie"/>
                <p:cNvSpPr txBox="1"/>
                <p:nvPr/>
              </p:nvSpPr>
              <p:spPr>
                <a:xfrm>
                  <a:off x="345892" y="131109"/>
                  <a:ext cx="6833292" cy="13460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 lvl="1" algn="l">
                    <a:spcBef>
                      <a:spcPts val="1500"/>
                    </a:spcBef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Les usages de la cartographie</a:t>
                  </a:r>
                </a:p>
              </p:txBody>
            </p:sp>
          </p:grpSp>
          <p:sp>
            <p:nvSpPr>
              <p:cNvPr id="1263" name="Locomotive Diesel"/>
              <p:cNvSpPr/>
              <p:nvPr/>
            </p:nvSpPr>
            <p:spPr>
              <a:xfrm>
                <a:off x="4081065" y="812726"/>
                <a:ext cx="1332385" cy="421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95" fill="norm" stroke="1" extrusionOk="0">
                    <a:moveTo>
                      <a:pt x="2690" y="0"/>
                    </a:moveTo>
                    <a:cubicBezTo>
                      <a:pt x="2652" y="0"/>
                      <a:pt x="2627" y="78"/>
                      <a:pt x="2627" y="194"/>
                    </a:cubicBezTo>
                    <a:lnTo>
                      <a:pt x="2627" y="1651"/>
                    </a:lnTo>
                    <a:cubicBezTo>
                      <a:pt x="2627" y="1768"/>
                      <a:pt x="2602" y="1846"/>
                      <a:pt x="2564" y="1846"/>
                    </a:cubicBezTo>
                    <a:lnTo>
                      <a:pt x="898" y="1846"/>
                    </a:lnTo>
                    <a:cubicBezTo>
                      <a:pt x="860" y="1846"/>
                      <a:pt x="835" y="1923"/>
                      <a:pt x="835" y="2040"/>
                    </a:cubicBezTo>
                    <a:lnTo>
                      <a:pt x="835" y="13502"/>
                    </a:lnTo>
                    <a:cubicBezTo>
                      <a:pt x="835" y="13599"/>
                      <a:pt x="860" y="13697"/>
                      <a:pt x="898" y="13697"/>
                    </a:cubicBezTo>
                    <a:lnTo>
                      <a:pt x="21537" y="13697"/>
                    </a:lnTo>
                    <a:cubicBezTo>
                      <a:pt x="21575" y="13697"/>
                      <a:pt x="21600" y="13619"/>
                      <a:pt x="21600" y="13502"/>
                    </a:cubicBezTo>
                    <a:lnTo>
                      <a:pt x="21600" y="6235"/>
                    </a:lnTo>
                    <a:cubicBezTo>
                      <a:pt x="21600" y="6119"/>
                      <a:pt x="21575" y="6041"/>
                      <a:pt x="21537" y="6041"/>
                    </a:cubicBezTo>
                    <a:lnTo>
                      <a:pt x="21354" y="6041"/>
                    </a:lnTo>
                    <a:cubicBezTo>
                      <a:pt x="21317" y="6041"/>
                      <a:pt x="21291" y="6119"/>
                      <a:pt x="21291" y="6235"/>
                    </a:cubicBezTo>
                    <a:lnTo>
                      <a:pt x="21291" y="10782"/>
                    </a:lnTo>
                    <a:cubicBezTo>
                      <a:pt x="21291" y="10899"/>
                      <a:pt x="21266" y="10977"/>
                      <a:pt x="21229" y="10977"/>
                    </a:cubicBezTo>
                    <a:lnTo>
                      <a:pt x="20674" y="10977"/>
                    </a:lnTo>
                    <a:cubicBezTo>
                      <a:pt x="20643" y="10977"/>
                      <a:pt x="20618" y="10898"/>
                      <a:pt x="20612" y="10801"/>
                    </a:cubicBezTo>
                    <a:lnTo>
                      <a:pt x="20386" y="5883"/>
                    </a:lnTo>
                    <a:cubicBezTo>
                      <a:pt x="20354" y="5261"/>
                      <a:pt x="20178" y="4796"/>
                      <a:pt x="19977" y="4796"/>
                    </a:cubicBezTo>
                    <a:lnTo>
                      <a:pt x="19079" y="4796"/>
                    </a:lnTo>
                    <a:cubicBezTo>
                      <a:pt x="19041" y="4796"/>
                      <a:pt x="19016" y="4719"/>
                      <a:pt x="19016" y="4602"/>
                    </a:cubicBezTo>
                    <a:lnTo>
                      <a:pt x="19016" y="2040"/>
                    </a:lnTo>
                    <a:cubicBezTo>
                      <a:pt x="19016" y="1923"/>
                      <a:pt x="19041" y="1846"/>
                      <a:pt x="19079" y="1846"/>
                    </a:cubicBezTo>
                    <a:lnTo>
                      <a:pt x="19505" y="1846"/>
                    </a:lnTo>
                    <a:cubicBezTo>
                      <a:pt x="19543" y="1846"/>
                      <a:pt x="19568" y="1768"/>
                      <a:pt x="19568" y="1651"/>
                    </a:cubicBezTo>
                    <a:lnTo>
                      <a:pt x="19568" y="194"/>
                    </a:lnTo>
                    <a:cubicBezTo>
                      <a:pt x="19568" y="78"/>
                      <a:pt x="19543" y="0"/>
                      <a:pt x="19505" y="0"/>
                    </a:cubicBezTo>
                    <a:lnTo>
                      <a:pt x="14903" y="0"/>
                    </a:lnTo>
                    <a:cubicBezTo>
                      <a:pt x="14865" y="0"/>
                      <a:pt x="14840" y="78"/>
                      <a:pt x="14840" y="194"/>
                    </a:cubicBezTo>
                    <a:lnTo>
                      <a:pt x="14840" y="1651"/>
                    </a:lnTo>
                    <a:cubicBezTo>
                      <a:pt x="14840" y="1768"/>
                      <a:pt x="14815" y="1846"/>
                      <a:pt x="14777" y="1846"/>
                    </a:cubicBezTo>
                    <a:lnTo>
                      <a:pt x="10607" y="1846"/>
                    </a:lnTo>
                    <a:cubicBezTo>
                      <a:pt x="10570" y="1846"/>
                      <a:pt x="10545" y="1768"/>
                      <a:pt x="10545" y="1651"/>
                    </a:cubicBezTo>
                    <a:lnTo>
                      <a:pt x="10545" y="194"/>
                    </a:lnTo>
                    <a:cubicBezTo>
                      <a:pt x="10545" y="78"/>
                      <a:pt x="10519" y="0"/>
                      <a:pt x="10482" y="0"/>
                    </a:cubicBezTo>
                    <a:lnTo>
                      <a:pt x="2690" y="0"/>
                    </a:lnTo>
                    <a:close/>
                    <a:moveTo>
                      <a:pt x="16461" y="1821"/>
                    </a:moveTo>
                    <a:lnTo>
                      <a:pt x="17387" y="1821"/>
                    </a:lnTo>
                    <a:cubicBezTo>
                      <a:pt x="17494" y="1821"/>
                      <a:pt x="17576" y="2074"/>
                      <a:pt x="17576" y="2404"/>
                    </a:cubicBezTo>
                    <a:lnTo>
                      <a:pt x="17576" y="5264"/>
                    </a:lnTo>
                    <a:cubicBezTo>
                      <a:pt x="17576" y="5594"/>
                      <a:pt x="17494" y="5847"/>
                      <a:pt x="17387" y="5847"/>
                    </a:cubicBezTo>
                    <a:lnTo>
                      <a:pt x="16461" y="5847"/>
                    </a:lnTo>
                    <a:cubicBezTo>
                      <a:pt x="16354" y="5847"/>
                      <a:pt x="16273" y="5594"/>
                      <a:pt x="16273" y="5264"/>
                    </a:cubicBezTo>
                    <a:lnTo>
                      <a:pt x="16273" y="2404"/>
                    </a:lnTo>
                    <a:cubicBezTo>
                      <a:pt x="16273" y="2074"/>
                      <a:pt x="16354" y="1821"/>
                      <a:pt x="16461" y="1821"/>
                    </a:cubicBezTo>
                    <a:close/>
                    <a:moveTo>
                      <a:pt x="63" y="14510"/>
                    </a:moveTo>
                    <a:cubicBezTo>
                      <a:pt x="31" y="14491"/>
                      <a:pt x="0" y="14570"/>
                      <a:pt x="0" y="14686"/>
                    </a:cubicBezTo>
                    <a:lnTo>
                      <a:pt x="0" y="19233"/>
                    </a:lnTo>
                    <a:cubicBezTo>
                      <a:pt x="0" y="19350"/>
                      <a:pt x="25" y="19428"/>
                      <a:pt x="63" y="19428"/>
                    </a:cubicBezTo>
                    <a:lnTo>
                      <a:pt x="766" y="19428"/>
                    </a:lnTo>
                    <a:cubicBezTo>
                      <a:pt x="804" y="19428"/>
                      <a:pt x="829" y="19350"/>
                      <a:pt x="829" y="19233"/>
                    </a:cubicBezTo>
                    <a:lnTo>
                      <a:pt x="829" y="16435"/>
                    </a:lnTo>
                    <a:cubicBezTo>
                      <a:pt x="829" y="16318"/>
                      <a:pt x="854" y="16240"/>
                      <a:pt x="892" y="16240"/>
                    </a:cubicBezTo>
                    <a:lnTo>
                      <a:pt x="1590" y="16240"/>
                    </a:lnTo>
                    <a:cubicBezTo>
                      <a:pt x="1627" y="16240"/>
                      <a:pt x="1653" y="16318"/>
                      <a:pt x="1653" y="16435"/>
                    </a:cubicBezTo>
                    <a:lnTo>
                      <a:pt x="1653" y="19173"/>
                    </a:lnTo>
                    <a:cubicBezTo>
                      <a:pt x="1653" y="19289"/>
                      <a:pt x="1684" y="19367"/>
                      <a:pt x="1716" y="19367"/>
                    </a:cubicBezTo>
                    <a:cubicBezTo>
                      <a:pt x="2237" y="19367"/>
                      <a:pt x="2748" y="19367"/>
                      <a:pt x="3244" y="19367"/>
                    </a:cubicBezTo>
                    <a:cubicBezTo>
                      <a:pt x="3269" y="19367"/>
                      <a:pt x="3295" y="19329"/>
                      <a:pt x="3301" y="19252"/>
                    </a:cubicBezTo>
                    <a:lnTo>
                      <a:pt x="3527" y="17540"/>
                    </a:lnTo>
                    <a:cubicBezTo>
                      <a:pt x="3634" y="16762"/>
                      <a:pt x="3880" y="16240"/>
                      <a:pt x="4150" y="16240"/>
                    </a:cubicBezTo>
                    <a:lnTo>
                      <a:pt x="7037" y="16240"/>
                    </a:lnTo>
                    <a:cubicBezTo>
                      <a:pt x="7314" y="16240"/>
                      <a:pt x="7557" y="16743"/>
                      <a:pt x="7658" y="17540"/>
                    </a:cubicBezTo>
                    <a:lnTo>
                      <a:pt x="7886" y="19252"/>
                    </a:lnTo>
                    <a:cubicBezTo>
                      <a:pt x="7898" y="19329"/>
                      <a:pt x="7916" y="19367"/>
                      <a:pt x="7941" y="19367"/>
                    </a:cubicBezTo>
                    <a:cubicBezTo>
                      <a:pt x="10972" y="19367"/>
                      <a:pt x="13249" y="19367"/>
                      <a:pt x="14972" y="19367"/>
                    </a:cubicBezTo>
                    <a:cubicBezTo>
                      <a:pt x="14997" y="19367"/>
                      <a:pt x="15023" y="19329"/>
                      <a:pt x="15029" y="19252"/>
                    </a:cubicBezTo>
                    <a:lnTo>
                      <a:pt x="15255" y="17558"/>
                    </a:lnTo>
                    <a:cubicBezTo>
                      <a:pt x="15362" y="16781"/>
                      <a:pt x="15607" y="16259"/>
                      <a:pt x="15878" y="16259"/>
                    </a:cubicBezTo>
                    <a:lnTo>
                      <a:pt x="18776" y="16259"/>
                    </a:lnTo>
                    <a:cubicBezTo>
                      <a:pt x="19053" y="16259"/>
                      <a:pt x="19299" y="16761"/>
                      <a:pt x="19399" y="17558"/>
                    </a:cubicBezTo>
                    <a:lnTo>
                      <a:pt x="19625" y="19252"/>
                    </a:lnTo>
                    <a:cubicBezTo>
                      <a:pt x="19638" y="19329"/>
                      <a:pt x="19657" y="19367"/>
                      <a:pt x="19682" y="19367"/>
                    </a:cubicBezTo>
                    <a:cubicBezTo>
                      <a:pt x="20783" y="19367"/>
                      <a:pt x="20745" y="19367"/>
                      <a:pt x="21531" y="19367"/>
                    </a:cubicBezTo>
                    <a:cubicBezTo>
                      <a:pt x="21569" y="19367"/>
                      <a:pt x="21594" y="19289"/>
                      <a:pt x="21594" y="19173"/>
                    </a:cubicBezTo>
                    <a:lnTo>
                      <a:pt x="21594" y="14704"/>
                    </a:lnTo>
                    <a:cubicBezTo>
                      <a:pt x="21594" y="14588"/>
                      <a:pt x="21569" y="14510"/>
                      <a:pt x="21531" y="14510"/>
                    </a:cubicBezTo>
                    <a:lnTo>
                      <a:pt x="63" y="14510"/>
                    </a:lnTo>
                    <a:close/>
                    <a:moveTo>
                      <a:pt x="4490" y="17017"/>
                    </a:moveTo>
                    <a:cubicBezTo>
                      <a:pt x="4100" y="17017"/>
                      <a:pt x="3792" y="18046"/>
                      <a:pt x="3836" y="19270"/>
                    </a:cubicBezTo>
                    <a:cubicBezTo>
                      <a:pt x="3867" y="20202"/>
                      <a:pt x="4106" y="20938"/>
                      <a:pt x="4402" y="21055"/>
                    </a:cubicBezTo>
                    <a:cubicBezTo>
                      <a:pt x="4710" y="21171"/>
                      <a:pt x="4981" y="20631"/>
                      <a:pt x="5088" y="19835"/>
                    </a:cubicBezTo>
                    <a:cubicBezTo>
                      <a:pt x="5094" y="19776"/>
                      <a:pt x="5117" y="19719"/>
                      <a:pt x="5143" y="19719"/>
                    </a:cubicBezTo>
                    <a:lnTo>
                      <a:pt x="6054" y="19719"/>
                    </a:lnTo>
                    <a:cubicBezTo>
                      <a:pt x="6080" y="19719"/>
                      <a:pt x="6099" y="19757"/>
                      <a:pt x="6111" y="19835"/>
                    </a:cubicBezTo>
                    <a:cubicBezTo>
                      <a:pt x="6212" y="20573"/>
                      <a:pt x="6444" y="21079"/>
                      <a:pt x="6715" y="21079"/>
                    </a:cubicBezTo>
                    <a:cubicBezTo>
                      <a:pt x="7098" y="21079"/>
                      <a:pt x="7407" y="20045"/>
                      <a:pt x="7363" y="18821"/>
                    </a:cubicBezTo>
                    <a:cubicBezTo>
                      <a:pt x="7332" y="17908"/>
                      <a:pt x="7093" y="17170"/>
                      <a:pt x="6797" y="17054"/>
                    </a:cubicBezTo>
                    <a:cubicBezTo>
                      <a:pt x="6495" y="16937"/>
                      <a:pt x="6218" y="17484"/>
                      <a:pt x="6111" y="18280"/>
                    </a:cubicBezTo>
                    <a:cubicBezTo>
                      <a:pt x="6105" y="18339"/>
                      <a:pt x="6080" y="18396"/>
                      <a:pt x="6054" y="18396"/>
                    </a:cubicBezTo>
                    <a:lnTo>
                      <a:pt x="5143" y="18396"/>
                    </a:lnTo>
                    <a:cubicBezTo>
                      <a:pt x="5117" y="18396"/>
                      <a:pt x="5100" y="18354"/>
                      <a:pt x="5093" y="18238"/>
                    </a:cubicBezTo>
                    <a:cubicBezTo>
                      <a:pt x="4993" y="17519"/>
                      <a:pt x="4761" y="17017"/>
                      <a:pt x="4490" y="17017"/>
                    </a:cubicBezTo>
                    <a:close/>
                    <a:moveTo>
                      <a:pt x="16218" y="17036"/>
                    </a:moveTo>
                    <a:cubicBezTo>
                      <a:pt x="15834" y="17036"/>
                      <a:pt x="15519" y="18064"/>
                      <a:pt x="15563" y="19288"/>
                    </a:cubicBezTo>
                    <a:cubicBezTo>
                      <a:pt x="15595" y="20201"/>
                      <a:pt x="15834" y="20963"/>
                      <a:pt x="16129" y="21079"/>
                    </a:cubicBezTo>
                    <a:cubicBezTo>
                      <a:pt x="16437" y="21196"/>
                      <a:pt x="16708" y="20649"/>
                      <a:pt x="16815" y="19853"/>
                    </a:cubicBezTo>
                    <a:cubicBezTo>
                      <a:pt x="16828" y="19775"/>
                      <a:pt x="16845" y="19737"/>
                      <a:pt x="16870" y="19737"/>
                    </a:cubicBezTo>
                    <a:lnTo>
                      <a:pt x="17782" y="19737"/>
                    </a:lnTo>
                    <a:cubicBezTo>
                      <a:pt x="17807" y="19737"/>
                      <a:pt x="17833" y="19794"/>
                      <a:pt x="17839" y="19853"/>
                    </a:cubicBezTo>
                    <a:cubicBezTo>
                      <a:pt x="17996" y="20980"/>
                      <a:pt x="18475" y="21600"/>
                      <a:pt x="18922" y="20551"/>
                    </a:cubicBezTo>
                    <a:cubicBezTo>
                      <a:pt x="18928" y="20531"/>
                      <a:pt x="18933" y="20534"/>
                      <a:pt x="18933" y="20514"/>
                    </a:cubicBezTo>
                    <a:cubicBezTo>
                      <a:pt x="19330" y="18844"/>
                      <a:pt x="18951" y="17054"/>
                      <a:pt x="18442" y="17054"/>
                    </a:cubicBezTo>
                    <a:cubicBezTo>
                      <a:pt x="18172" y="17054"/>
                      <a:pt x="17939" y="17561"/>
                      <a:pt x="17839" y="18280"/>
                    </a:cubicBezTo>
                    <a:cubicBezTo>
                      <a:pt x="17826" y="18358"/>
                      <a:pt x="17807" y="18396"/>
                      <a:pt x="17782" y="18396"/>
                    </a:cubicBezTo>
                    <a:lnTo>
                      <a:pt x="16870" y="18396"/>
                    </a:lnTo>
                    <a:cubicBezTo>
                      <a:pt x="16845" y="18396"/>
                      <a:pt x="16821" y="18339"/>
                      <a:pt x="16815" y="18280"/>
                    </a:cubicBezTo>
                    <a:cubicBezTo>
                      <a:pt x="16721" y="17542"/>
                      <a:pt x="16488" y="17036"/>
                      <a:pt x="16218" y="17036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264" name="Carte"/>
              <p:cNvSpPr/>
              <p:nvPr/>
            </p:nvSpPr>
            <p:spPr>
              <a:xfrm>
                <a:off x="5653528" y="663632"/>
                <a:ext cx="780748" cy="719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14081"/>
                    </a:lnTo>
                    <a:cubicBezTo>
                      <a:pt x="81" y="14081"/>
                      <a:pt x="167" y="14116"/>
                      <a:pt x="226" y="14181"/>
                    </a:cubicBezTo>
                    <a:cubicBezTo>
                      <a:pt x="286" y="14245"/>
                      <a:pt x="319" y="14334"/>
                      <a:pt x="319" y="14428"/>
                    </a:cubicBezTo>
                    <a:cubicBezTo>
                      <a:pt x="319" y="14522"/>
                      <a:pt x="286" y="14609"/>
                      <a:pt x="226" y="14674"/>
                    </a:cubicBezTo>
                    <a:cubicBezTo>
                      <a:pt x="167" y="14738"/>
                      <a:pt x="87" y="14773"/>
                      <a:pt x="0" y="14773"/>
                    </a:cubicBezTo>
                    <a:lnTo>
                      <a:pt x="0" y="19100"/>
                    </a:lnTo>
                    <a:lnTo>
                      <a:pt x="4921" y="21600"/>
                    </a:lnTo>
                    <a:lnTo>
                      <a:pt x="4921" y="17268"/>
                    </a:lnTo>
                    <a:cubicBezTo>
                      <a:pt x="4840" y="17268"/>
                      <a:pt x="4754" y="17233"/>
                      <a:pt x="4695" y="17168"/>
                    </a:cubicBezTo>
                    <a:cubicBezTo>
                      <a:pt x="4635" y="17104"/>
                      <a:pt x="4602" y="17017"/>
                      <a:pt x="4602" y="16923"/>
                    </a:cubicBezTo>
                    <a:cubicBezTo>
                      <a:pt x="4602" y="16835"/>
                      <a:pt x="4635" y="16740"/>
                      <a:pt x="4695" y="16675"/>
                    </a:cubicBezTo>
                    <a:cubicBezTo>
                      <a:pt x="4754" y="16611"/>
                      <a:pt x="4835" y="16576"/>
                      <a:pt x="4921" y="16576"/>
                    </a:cubicBezTo>
                    <a:lnTo>
                      <a:pt x="4921" y="2500"/>
                    </a:lnTo>
                    <a:lnTo>
                      <a:pt x="0" y="0"/>
                    </a:lnTo>
                    <a:close/>
                    <a:moveTo>
                      <a:pt x="11124" y="0"/>
                    </a:moveTo>
                    <a:lnTo>
                      <a:pt x="11124" y="7161"/>
                    </a:lnTo>
                    <a:cubicBezTo>
                      <a:pt x="11205" y="7161"/>
                      <a:pt x="11292" y="7195"/>
                      <a:pt x="11352" y="7260"/>
                    </a:cubicBezTo>
                    <a:cubicBezTo>
                      <a:pt x="11411" y="7324"/>
                      <a:pt x="11443" y="7414"/>
                      <a:pt x="11443" y="7508"/>
                    </a:cubicBezTo>
                    <a:cubicBezTo>
                      <a:pt x="11443" y="7596"/>
                      <a:pt x="11411" y="7689"/>
                      <a:pt x="11352" y="7753"/>
                    </a:cubicBezTo>
                    <a:cubicBezTo>
                      <a:pt x="11292" y="7818"/>
                      <a:pt x="11210" y="7854"/>
                      <a:pt x="11124" y="7854"/>
                    </a:cubicBezTo>
                    <a:lnTo>
                      <a:pt x="11124" y="19100"/>
                    </a:lnTo>
                    <a:lnTo>
                      <a:pt x="16045" y="21600"/>
                    </a:lnTo>
                    <a:lnTo>
                      <a:pt x="16045" y="13183"/>
                    </a:lnTo>
                    <a:cubicBezTo>
                      <a:pt x="15958" y="13183"/>
                      <a:pt x="15878" y="13148"/>
                      <a:pt x="15818" y="13084"/>
                    </a:cubicBezTo>
                    <a:cubicBezTo>
                      <a:pt x="15759" y="13019"/>
                      <a:pt x="15727" y="12930"/>
                      <a:pt x="15727" y="12836"/>
                    </a:cubicBezTo>
                    <a:cubicBezTo>
                      <a:pt x="15727" y="12742"/>
                      <a:pt x="15759" y="12655"/>
                      <a:pt x="15818" y="12590"/>
                    </a:cubicBezTo>
                    <a:cubicBezTo>
                      <a:pt x="15878" y="12526"/>
                      <a:pt x="15958" y="12491"/>
                      <a:pt x="16045" y="12491"/>
                    </a:cubicBezTo>
                    <a:lnTo>
                      <a:pt x="16045" y="2500"/>
                    </a:lnTo>
                    <a:lnTo>
                      <a:pt x="11124" y="0"/>
                    </a:lnTo>
                    <a:close/>
                    <a:moveTo>
                      <a:pt x="21600" y="0"/>
                    </a:moveTo>
                    <a:lnTo>
                      <a:pt x="16679" y="2500"/>
                    </a:lnTo>
                    <a:lnTo>
                      <a:pt x="16679" y="12491"/>
                    </a:lnTo>
                    <a:cubicBezTo>
                      <a:pt x="16760" y="12491"/>
                      <a:pt x="16846" y="12526"/>
                      <a:pt x="16905" y="12590"/>
                    </a:cubicBezTo>
                    <a:cubicBezTo>
                      <a:pt x="16965" y="12655"/>
                      <a:pt x="16998" y="12742"/>
                      <a:pt x="16998" y="12836"/>
                    </a:cubicBezTo>
                    <a:cubicBezTo>
                      <a:pt x="16998" y="12930"/>
                      <a:pt x="16965" y="13019"/>
                      <a:pt x="16905" y="13084"/>
                    </a:cubicBezTo>
                    <a:cubicBezTo>
                      <a:pt x="16846" y="13148"/>
                      <a:pt x="16765" y="13183"/>
                      <a:pt x="16679" y="13183"/>
                    </a:cubicBezTo>
                    <a:lnTo>
                      <a:pt x="16679" y="21600"/>
                    </a:lnTo>
                    <a:lnTo>
                      <a:pt x="21600" y="19100"/>
                    </a:lnTo>
                    <a:lnTo>
                      <a:pt x="21600" y="0"/>
                    </a:lnTo>
                    <a:close/>
                    <a:moveTo>
                      <a:pt x="10487" y="6"/>
                    </a:moveTo>
                    <a:lnTo>
                      <a:pt x="5565" y="2506"/>
                    </a:lnTo>
                    <a:lnTo>
                      <a:pt x="5565" y="16582"/>
                    </a:lnTo>
                    <a:cubicBezTo>
                      <a:pt x="5646" y="16582"/>
                      <a:pt x="5732" y="16616"/>
                      <a:pt x="5792" y="16681"/>
                    </a:cubicBezTo>
                    <a:cubicBezTo>
                      <a:pt x="5851" y="16745"/>
                      <a:pt x="5885" y="16834"/>
                      <a:pt x="5885" y="16928"/>
                    </a:cubicBezTo>
                    <a:cubicBezTo>
                      <a:pt x="5885" y="17022"/>
                      <a:pt x="5851" y="17109"/>
                      <a:pt x="5792" y="17174"/>
                    </a:cubicBezTo>
                    <a:cubicBezTo>
                      <a:pt x="5732" y="17239"/>
                      <a:pt x="5652" y="17275"/>
                      <a:pt x="5565" y="17275"/>
                    </a:cubicBezTo>
                    <a:lnTo>
                      <a:pt x="5565" y="21600"/>
                    </a:lnTo>
                    <a:lnTo>
                      <a:pt x="10487" y="19100"/>
                    </a:lnTo>
                    <a:lnTo>
                      <a:pt x="10487" y="7854"/>
                    </a:lnTo>
                    <a:cubicBezTo>
                      <a:pt x="10405" y="7854"/>
                      <a:pt x="10318" y="7818"/>
                      <a:pt x="10258" y="7753"/>
                    </a:cubicBezTo>
                    <a:cubicBezTo>
                      <a:pt x="10199" y="7689"/>
                      <a:pt x="10167" y="7601"/>
                      <a:pt x="10167" y="7508"/>
                    </a:cubicBezTo>
                    <a:cubicBezTo>
                      <a:pt x="10167" y="7414"/>
                      <a:pt x="10199" y="7324"/>
                      <a:pt x="10258" y="7260"/>
                    </a:cubicBezTo>
                    <a:cubicBezTo>
                      <a:pt x="10318" y="7195"/>
                      <a:pt x="10400" y="7161"/>
                      <a:pt x="10487" y="7161"/>
                    </a:cubicBezTo>
                    <a:lnTo>
                      <a:pt x="10487" y="6"/>
                    </a:lnTo>
                    <a:close/>
                    <a:moveTo>
                      <a:pt x="20010" y="4589"/>
                    </a:moveTo>
                    <a:lnTo>
                      <a:pt x="20691" y="5037"/>
                    </a:lnTo>
                    <a:lnTo>
                      <a:pt x="19853" y="6310"/>
                    </a:lnTo>
                    <a:lnTo>
                      <a:pt x="20691" y="6856"/>
                    </a:lnTo>
                    <a:lnTo>
                      <a:pt x="20010" y="7895"/>
                    </a:lnTo>
                    <a:lnTo>
                      <a:pt x="19171" y="7342"/>
                    </a:lnTo>
                    <a:lnTo>
                      <a:pt x="18333" y="8617"/>
                    </a:lnTo>
                    <a:lnTo>
                      <a:pt x="17652" y="8170"/>
                    </a:lnTo>
                    <a:lnTo>
                      <a:pt x="18490" y="6897"/>
                    </a:lnTo>
                    <a:lnTo>
                      <a:pt x="17652" y="6345"/>
                    </a:lnTo>
                    <a:lnTo>
                      <a:pt x="18333" y="5312"/>
                    </a:lnTo>
                    <a:lnTo>
                      <a:pt x="19171" y="5864"/>
                    </a:lnTo>
                    <a:lnTo>
                      <a:pt x="20010" y="4589"/>
                    </a:lnTo>
                    <a:close/>
                    <a:moveTo>
                      <a:pt x="9653" y="7579"/>
                    </a:moveTo>
                    <a:cubicBezTo>
                      <a:pt x="9778" y="7574"/>
                      <a:pt x="9898" y="7650"/>
                      <a:pt x="9951" y="7777"/>
                    </a:cubicBezTo>
                    <a:cubicBezTo>
                      <a:pt x="10026" y="7947"/>
                      <a:pt x="9956" y="8154"/>
                      <a:pt x="9799" y="8236"/>
                    </a:cubicBezTo>
                    <a:cubicBezTo>
                      <a:pt x="9755" y="8259"/>
                      <a:pt x="9707" y="8271"/>
                      <a:pt x="9663" y="8271"/>
                    </a:cubicBezTo>
                    <a:cubicBezTo>
                      <a:pt x="9544" y="8271"/>
                      <a:pt x="9432" y="8194"/>
                      <a:pt x="9378" y="8071"/>
                    </a:cubicBezTo>
                    <a:cubicBezTo>
                      <a:pt x="9302" y="7900"/>
                      <a:pt x="9371" y="7688"/>
                      <a:pt x="9528" y="7612"/>
                    </a:cubicBezTo>
                    <a:cubicBezTo>
                      <a:pt x="9569" y="7592"/>
                      <a:pt x="9612" y="7581"/>
                      <a:pt x="9653" y="7579"/>
                    </a:cubicBezTo>
                    <a:close/>
                    <a:moveTo>
                      <a:pt x="11955" y="7579"/>
                    </a:moveTo>
                    <a:cubicBezTo>
                      <a:pt x="11996" y="7581"/>
                      <a:pt x="12038" y="7592"/>
                      <a:pt x="12077" y="7612"/>
                    </a:cubicBezTo>
                    <a:cubicBezTo>
                      <a:pt x="12234" y="7688"/>
                      <a:pt x="12303" y="7895"/>
                      <a:pt x="12227" y="8071"/>
                    </a:cubicBezTo>
                    <a:cubicBezTo>
                      <a:pt x="12173" y="8194"/>
                      <a:pt x="12061" y="8271"/>
                      <a:pt x="11942" y="8271"/>
                    </a:cubicBezTo>
                    <a:cubicBezTo>
                      <a:pt x="11898" y="8271"/>
                      <a:pt x="11850" y="8259"/>
                      <a:pt x="11806" y="8236"/>
                    </a:cubicBezTo>
                    <a:cubicBezTo>
                      <a:pt x="11644" y="8154"/>
                      <a:pt x="11579" y="7947"/>
                      <a:pt x="11654" y="7777"/>
                    </a:cubicBezTo>
                    <a:cubicBezTo>
                      <a:pt x="11711" y="7645"/>
                      <a:pt x="11832" y="7572"/>
                      <a:pt x="11955" y="7579"/>
                    </a:cubicBezTo>
                    <a:close/>
                    <a:moveTo>
                      <a:pt x="8832" y="7997"/>
                    </a:moveTo>
                    <a:cubicBezTo>
                      <a:pt x="8957" y="7992"/>
                      <a:pt x="9077" y="8066"/>
                      <a:pt x="9129" y="8194"/>
                    </a:cubicBezTo>
                    <a:cubicBezTo>
                      <a:pt x="9205" y="8364"/>
                      <a:pt x="9140" y="8570"/>
                      <a:pt x="8977" y="8652"/>
                    </a:cubicBezTo>
                    <a:cubicBezTo>
                      <a:pt x="8934" y="8676"/>
                      <a:pt x="8885" y="8687"/>
                      <a:pt x="8842" y="8687"/>
                    </a:cubicBezTo>
                    <a:cubicBezTo>
                      <a:pt x="8723" y="8687"/>
                      <a:pt x="8609" y="8610"/>
                      <a:pt x="8555" y="8487"/>
                    </a:cubicBezTo>
                    <a:cubicBezTo>
                      <a:pt x="8479" y="8311"/>
                      <a:pt x="8550" y="8107"/>
                      <a:pt x="8707" y="8030"/>
                    </a:cubicBezTo>
                    <a:cubicBezTo>
                      <a:pt x="8747" y="8010"/>
                      <a:pt x="8790" y="7999"/>
                      <a:pt x="8832" y="7997"/>
                    </a:cubicBezTo>
                    <a:close/>
                    <a:moveTo>
                      <a:pt x="12776" y="7997"/>
                    </a:moveTo>
                    <a:cubicBezTo>
                      <a:pt x="12817" y="7999"/>
                      <a:pt x="12859" y="8010"/>
                      <a:pt x="12898" y="8030"/>
                    </a:cubicBezTo>
                    <a:cubicBezTo>
                      <a:pt x="13055" y="8107"/>
                      <a:pt x="13126" y="8311"/>
                      <a:pt x="13050" y="8487"/>
                    </a:cubicBezTo>
                    <a:cubicBezTo>
                      <a:pt x="12996" y="8610"/>
                      <a:pt x="12882" y="8687"/>
                      <a:pt x="12763" y="8687"/>
                    </a:cubicBezTo>
                    <a:cubicBezTo>
                      <a:pt x="12720" y="8687"/>
                      <a:pt x="12671" y="8676"/>
                      <a:pt x="12628" y="8652"/>
                    </a:cubicBezTo>
                    <a:cubicBezTo>
                      <a:pt x="12471" y="8570"/>
                      <a:pt x="12400" y="8364"/>
                      <a:pt x="12476" y="8194"/>
                    </a:cubicBezTo>
                    <a:cubicBezTo>
                      <a:pt x="12532" y="8066"/>
                      <a:pt x="12654" y="7992"/>
                      <a:pt x="12776" y="7997"/>
                    </a:cubicBezTo>
                    <a:close/>
                    <a:moveTo>
                      <a:pt x="8021" y="8404"/>
                    </a:moveTo>
                    <a:cubicBezTo>
                      <a:pt x="8107" y="8404"/>
                      <a:pt x="8188" y="8441"/>
                      <a:pt x="8247" y="8505"/>
                    </a:cubicBezTo>
                    <a:cubicBezTo>
                      <a:pt x="8307" y="8570"/>
                      <a:pt x="8338" y="8657"/>
                      <a:pt x="8339" y="8751"/>
                    </a:cubicBezTo>
                    <a:cubicBezTo>
                      <a:pt x="8339" y="8845"/>
                      <a:pt x="8307" y="8934"/>
                      <a:pt x="8247" y="8999"/>
                    </a:cubicBezTo>
                    <a:cubicBezTo>
                      <a:pt x="8188" y="9063"/>
                      <a:pt x="8107" y="9098"/>
                      <a:pt x="8021" y="9098"/>
                    </a:cubicBezTo>
                    <a:cubicBezTo>
                      <a:pt x="7934" y="9098"/>
                      <a:pt x="7852" y="9063"/>
                      <a:pt x="7793" y="8999"/>
                    </a:cubicBezTo>
                    <a:cubicBezTo>
                      <a:pt x="7733" y="8934"/>
                      <a:pt x="7701" y="8845"/>
                      <a:pt x="7701" y="8751"/>
                    </a:cubicBezTo>
                    <a:cubicBezTo>
                      <a:pt x="7701" y="8657"/>
                      <a:pt x="7733" y="8570"/>
                      <a:pt x="7793" y="8505"/>
                    </a:cubicBezTo>
                    <a:cubicBezTo>
                      <a:pt x="7852" y="8441"/>
                      <a:pt x="7934" y="8404"/>
                      <a:pt x="8021" y="8404"/>
                    </a:cubicBezTo>
                    <a:close/>
                    <a:moveTo>
                      <a:pt x="13579" y="8404"/>
                    </a:moveTo>
                    <a:cubicBezTo>
                      <a:pt x="13660" y="8404"/>
                      <a:pt x="13748" y="8441"/>
                      <a:pt x="13807" y="8505"/>
                    </a:cubicBezTo>
                    <a:cubicBezTo>
                      <a:pt x="13867" y="8570"/>
                      <a:pt x="13899" y="8657"/>
                      <a:pt x="13899" y="8751"/>
                    </a:cubicBezTo>
                    <a:cubicBezTo>
                      <a:pt x="13899" y="8845"/>
                      <a:pt x="13867" y="8934"/>
                      <a:pt x="13807" y="8999"/>
                    </a:cubicBezTo>
                    <a:cubicBezTo>
                      <a:pt x="13748" y="9063"/>
                      <a:pt x="13666" y="9098"/>
                      <a:pt x="13579" y="9098"/>
                    </a:cubicBezTo>
                    <a:cubicBezTo>
                      <a:pt x="13493" y="9098"/>
                      <a:pt x="13412" y="9063"/>
                      <a:pt x="13353" y="8999"/>
                    </a:cubicBezTo>
                    <a:cubicBezTo>
                      <a:pt x="13293" y="8934"/>
                      <a:pt x="13260" y="8845"/>
                      <a:pt x="13260" y="8751"/>
                    </a:cubicBezTo>
                    <a:cubicBezTo>
                      <a:pt x="13260" y="8657"/>
                      <a:pt x="13293" y="8570"/>
                      <a:pt x="13353" y="8505"/>
                    </a:cubicBezTo>
                    <a:cubicBezTo>
                      <a:pt x="13412" y="8441"/>
                      <a:pt x="13493" y="8404"/>
                      <a:pt x="13579" y="8404"/>
                    </a:cubicBezTo>
                    <a:close/>
                    <a:moveTo>
                      <a:pt x="19139" y="8404"/>
                    </a:moveTo>
                    <a:cubicBezTo>
                      <a:pt x="19226" y="8404"/>
                      <a:pt x="19306" y="8441"/>
                      <a:pt x="19366" y="8505"/>
                    </a:cubicBezTo>
                    <a:cubicBezTo>
                      <a:pt x="19425" y="8570"/>
                      <a:pt x="19459" y="8657"/>
                      <a:pt x="19459" y="8751"/>
                    </a:cubicBezTo>
                    <a:cubicBezTo>
                      <a:pt x="19459" y="8845"/>
                      <a:pt x="19425" y="8934"/>
                      <a:pt x="19366" y="8999"/>
                    </a:cubicBezTo>
                    <a:cubicBezTo>
                      <a:pt x="19306" y="9063"/>
                      <a:pt x="19226" y="9098"/>
                      <a:pt x="19139" y="9098"/>
                    </a:cubicBezTo>
                    <a:cubicBezTo>
                      <a:pt x="19053" y="9098"/>
                      <a:pt x="18971" y="9063"/>
                      <a:pt x="18911" y="8999"/>
                    </a:cubicBezTo>
                    <a:cubicBezTo>
                      <a:pt x="18852" y="8934"/>
                      <a:pt x="18820" y="8845"/>
                      <a:pt x="18820" y="8751"/>
                    </a:cubicBezTo>
                    <a:cubicBezTo>
                      <a:pt x="18820" y="8657"/>
                      <a:pt x="18852" y="8570"/>
                      <a:pt x="18911" y="8505"/>
                    </a:cubicBezTo>
                    <a:cubicBezTo>
                      <a:pt x="18971" y="8441"/>
                      <a:pt x="19053" y="8404"/>
                      <a:pt x="19139" y="8404"/>
                    </a:cubicBezTo>
                    <a:close/>
                    <a:moveTo>
                      <a:pt x="13584" y="9351"/>
                    </a:moveTo>
                    <a:cubicBezTo>
                      <a:pt x="13763" y="9351"/>
                      <a:pt x="13904" y="9502"/>
                      <a:pt x="13904" y="9696"/>
                    </a:cubicBezTo>
                    <a:cubicBezTo>
                      <a:pt x="13898" y="9889"/>
                      <a:pt x="13757" y="10042"/>
                      <a:pt x="13584" y="10042"/>
                    </a:cubicBezTo>
                    <a:cubicBezTo>
                      <a:pt x="13411" y="10042"/>
                      <a:pt x="13267" y="9889"/>
                      <a:pt x="13267" y="9696"/>
                    </a:cubicBezTo>
                    <a:cubicBezTo>
                      <a:pt x="13267" y="9502"/>
                      <a:pt x="13406" y="9351"/>
                      <a:pt x="13584" y="9351"/>
                    </a:cubicBezTo>
                    <a:close/>
                    <a:moveTo>
                      <a:pt x="19144" y="9351"/>
                    </a:moveTo>
                    <a:cubicBezTo>
                      <a:pt x="19323" y="9351"/>
                      <a:pt x="19464" y="9502"/>
                      <a:pt x="19464" y="9696"/>
                    </a:cubicBezTo>
                    <a:cubicBezTo>
                      <a:pt x="19458" y="9889"/>
                      <a:pt x="19317" y="10042"/>
                      <a:pt x="19144" y="10042"/>
                    </a:cubicBezTo>
                    <a:cubicBezTo>
                      <a:pt x="18971" y="10042"/>
                      <a:pt x="18825" y="9889"/>
                      <a:pt x="18825" y="9696"/>
                    </a:cubicBezTo>
                    <a:cubicBezTo>
                      <a:pt x="18825" y="9502"/>
                      <a:pt x="18966" y="9351"/>
                      <a:pt x="19144" y="9351"/>
                    </a:cubicBezTo>
                    <a:close/>
                    <a:moveTo>
                      <a:pt x="8021" y="9562"/>
                    </a:moveTo>
                    <a:cubicBezTo>
                      <a:pt x="8194" y="9562"/>
                      <a:pt x="8338" y="9715"/>
                      <a:pt x="8339" y="9909"/>
                    </a:cubicBezTo>
                    <a:cubicBezTo>
                      <a:pt x="8339" y="10102"/>
                      <a:pt x="8199" y="10253"/>
                      <a:pt x="8021" y="10253"/>
                    </a:cubicBezTo>
                    <a:cubicBezTo>
                      <a:pt x="7842" y="10253"/>
                      <a:pt x="7701" y="10102"/>
                      <a:pt x="7701" y="9909"/>
                    </a:cubicBezTo>
                    <a:cubicBezTo>
                      <a:pt x="7701" y="9721"/>
                      <a:pt x="7842" y="9562"/>
                      <a:pt x="8021" y="9562"/>
                    </a:cubicBezTo>
                    <a:close/>
                    <a:moveTo>
                      <a:pt x="13584" y="10296"/>
                    </a:moveTo>
                    <a:cubicBezTo>
                      <a:pt x="13763" y="10296"/>
                      <a:pt x="13904" y="10449"/>
                      <a:pt x="13904" y="10642"/>
                    </a:cubicBezTo>
                    <a:cubicBezTo>
                      <a:pt x="13898" y="10836"/>
                      <a:pt x="13757" y="10987"/>
                      <a:pt x="13584" y="10987"/>
                    </a:cubicBezTo>
                    <a:cubicBezTo>
                      <a:pt x="13411" y="10987"/>
                      <a:pt x="13267" y="10836"/>
                      <a:pt x="13267" y="10642"/>
                    </a:cubicBezTo>
                    <a:cubicBezTo>
                      <a:pt x="13267" y="10454"/>
                      <a:pt x="13406" y="10296"/>
                      <a:pt x="13584" y="10296"/>
                    </a:cubicBezTo>
                    <a:close/>
                    <a:moveTo>
                      <a:pt x="19144" y="10296"/>
                    </a:moveTo>
                    <a:cubicBezTo>
                      <a:pt x="19323" y="10296"/>
                      <a:pt x="19464" y="10449"/>
                      <a:pt x="19464" y="10642"/>
                    </a:cubicBezTo>
                    <a:cubicBezTo>
                      <a:pt x="19458" y="10836"/>
                      <a:pt x="19317" y="10987"/>
                      <a:pt x="19144" y="10987"/>
                    </a:cubicBezTo>
                    <a:cubicBezTo>
                      <a:pt x="18971" y="10987"/>
                      <a:pt x="18825" y="10836"/>
                      <a:pt x="18825" y="10642"/>
                    </a:cubicBezTo>
                    <a:cubicBezTo>
                      <a:pt x="18825" y="10454"/>
                      <a:pt x="18966" y="10296"/>
                      <a:pt x="19144" y="10296"/>
                    </a:cubicBezTo>
                    <a:close/>
                    <a:moveTo>
                      <a:pt x="8021" y="10717"/>
                    </a:moveTo>
                    <a:cubicBezTo>
                      <a:pt x="8194" y="10717"/>
                      <a:pt x="8338" y="10870"/>
                      <a:pt x="8339" y="11064"/>
                    </a:cubicBezTo>
                    <a:cubicBezTo>
                      <a:pt x="8339" y="11252"/>
                      <a:pt x="8199" y="11411"/>
                      <a:pt x="8021" y="11411"/>
                    </a:cubicBezTo>
                    <a:cubicBezTo>
                      <a:pt x="7842" y="11411"/>
                      <a:pt x="7701" y="11258"/>
                      <a:pt x="7701" y="11064"/>
                    </a:cubicBezTo>
                    <a:cubicBezTo>
                      <a:pt x="7701" y="10876"/>
                      <a:pt x="7842" y="10717"/>
                      <a:pt x="8021" y="10717"/>
                    </a:cubicBezTo>
                    <a:close/>
                    <a:moveTo>
                      <a:pt x="13579" y="11240"/>
                    </a:moveTo>
                    <a:cubicBezTo>
                      <a:pt x="13660" y="11240"/>
                      <a:pt x="13748" y="11275"/>
                      <a:pt x="13807" y="11339"/>
                    </a:cubicBezTo>
                    <a:cubicBezTo>
                      <a:pt x="13867" y="11404"/>
                      <a:pt x="13899" y="11493"/>
                      <a:pt x="13899" y="11587"/>
                    </a:cubicBezTo>
                    <a:cubicBezTo>
                      <a:pt x="13899" y="11681"/>
                      <a:pt x="13867" y="11768"/>
                      <a:pt x="13807" y="11833"/>
                    </a:cubicBezTo>
                    <a:cubicBezTo>
                      <a:pt x="13748" y="11897"/>
                      <a:pt x="13666" y="11934"/>
                      <a:pt x="13579" y="11934"/>
                    </a:cubicBezTo>
                    <a:cubicBezTo>
                      <a:pt x="13493" y="11934"/>
                      <a:pt x="13412" y="11897"/>
                      <a:pt x="13353" y="11833"/>
                    </a:cubicBezTo>
                    <a:cubicBezTo>
                      <a:pt x="13293" y="11768"/>
                      <a:pt x="13260" y="11681"/>
                      <a:pt x="13260" y="11587"/>
                    </a:cubicBezTo>
                    <a:cubicBezTo>
                      <a:pt x="13260" y="11493"/>
                      <a:pt x="13293" y="11404"/>
                      <a:pt x="13353" y="11339"/>
                    </a:cubicBezTo>
                    <a:cubicBezTo>
                      <a:pt x="13412" y="11275"/>
                      <a:pt x="13493" y="11240"/>
                      <a:pt x="13579" y="11240"/>
                    </a:cubicBezTo>
                    <a:close/>
                    <a:moveTo>
                      <a:pt x="19139" y="11240"/>
                    </a:moveTo>
                    <a:cubicBezTo>
                      <a:pt x="19226" y="11240"/>
                      <a:pt x="19306" y="11275"/>
                      <a:pt x="19366" y="11339"/>
                    </a:cubicBezTo>
                    <a:cubicBezTo>
                      <a:pt x="19425" y="11404"/>
                      <a:pt x="19459" y="11493"/>
                      <a:pt x="19459" y="11587"/>
                    </a:cubicBezTo>
                    <a:cubicBezTo>
                      <a:pt x="19459" y="11681"/>
                      <a:pt x="19425" y="11768"/>
                      <a:pt x="19366" y="11833"/>
                    </a:cubicBezTo>
                    <a:cubicBezTo>
                      <a:pt x="19306" y="11897"/>
                      <a:pt x="19226" y="11934"/>
                      <a:pt x="19139" y="11934"/>
                    </a:cubicBezTo>
                    <a:cubicBezTo>
                      <a:pt x="19053" y="11934"/>
                      <a:pt x="18971" y="11897"/>
                      <a:pt x="18911" y="11833"/>
                    </a:cubicBezTo>
                    <a:cubicBezTo>
                      <a:pt x="18852" y="11768"/>
                      <a:pt x="18820" y="11681"/>
                      <a:pt x="18820" y="11587"/>
                    </a:cubicBezTo>
                    <a:cubicBezTo>
                      <a:pt x="18820" y="11493"/>
                      <a:pt x="18852" y="11404"/>
                      <a:pt x="18911" y="11339"/>
                    </a:cubicBezTo>
                    <a:cubicBezTo>
                      <a:pt x="18971" y="11275"/>
                      <a:pt x="19053" y="11240"/>
                      <a:pt x="19139" y="11240"/>
                    </a:cubicBezTo>
                    <a:close/>
                    <a:moveTo>
                      <a:pt x="14421" y="11666"/>
                    </a:moveTo>
                    <a:cubicBezTo>
                      <a:pt x="14462" y="11668"/>
                      <a:pt x="14503" y="11678"/>
                      <a:pt x="14543" y="11699"/>
                    </a:cubicBezTo>
                    <a:cubicBezTo>
                      <a:pt x="14699" y="11775"/>
                      <a:pt x="14763" y="11979"/>
                      <a:pt x="14693" y="12156"/>
                    </a:cubicBezTo>
                    <a:cubicBezTo>
                      <a:pt x="14639" y="12279"/>
                      <a:pt x="14526" y="12355"/>
                      <a:pt x="14407" y="12355"/>
                    </a:cubicBezTo>
                    <a:cubicBezTo>
                      <a:pt x="14364" y="12355"/>
                      <a:pt x="14315" y="12344"/>
                      <a:pt x="14272" y="12321"/>
                    </a:cubicBezTo>
                    <a:cubicBezTo>
                      <a:pt x="14115" y="12238"/>
                      <a:pt x="14044" y="12032"/>
                      <a:pt x="14120" y="11862"/>
                    </a:cubicBezTo>
                    <a:cubicBezTo>
                      <a:pt x="14177" y="11734"/>
                      <a:pt x="14298" y="11661"/>
                      <a:pt x="14421" y="11666"/>
                    </a:cubicBezTo>
                    <a:close/>
                    <a:moveTo>
                      <a:pt x="18311" y="11666"/>
                    </a:moveTo>
                    <a:cubicBezTo>
                      <a:pt x="18436" y="11661"/>
                      <a:pt x="18556" y="11734"/>
                      <a:pt x="18609" y="11862"/>
                    </a:cubicBezTo>
                    <a:cubicBezTo>
                      <a:pt x="18684" y="12032"/>
                      <a:pt x="18615" y="12238"/>
                      <a:pt x="18458" y="12321"/>
                    </a:cubicBezTo>
                    <a:cubicBezTo>
                      <a:pt x="18415" y="12344"/>
                      <a:pt x="18366" y="12355"/>
                      <a:pt x="18323" y="12355"/>
                    </a:cubicBezTo>
                    <a:cubicBezTo>
                      <a:pt x="18204" y="12355"/>
                      <a:pt x="18090" y="12285"/>
                      <a:pt x="18036" y="12156"/>
                    </a:cubicBezTo>
                    <a:cubicBezTo>
                      <a:pt x="17960" y="11979"/>
                      <a:pt x="18031" y="11775"/>
                      <a:pt x="18188" y="11699"/>
                    </a:cubicBezTo>
                    <a:cubicBezTo>
                      <a:pt x="18228" y="11678"/>
                      <a:pt x="18270" y="11668"/>
                      <a:pt x="18311" y="11666"/>
                    </a:cubicBezTo>
                    <a:close/>
                    <a:moveTo>
                      <a:pt x="8021" y="11868"/>
                    </a:moveTo>
                    <a:cubicBezTo>
                      <a:pt x="8194" y="11868"/>
                      <a:pt x="8338" y="12021"/>
                      <a:pt x="8339" y="12214"/>
                    </a:cubicBezTo>
                    <a:cubicBezTo>
                      <a:pt x="8339" y="12408"/>
                      <a:pt x="8199" y="12561"/>
                      <a:pt x="8021" y="12561"/>
                    </a:cubicBezTo>
                    <a:cubicBezTo>
                      <a:pt x="7842" y="12561"/>
                      <a:pt x="7701" y="12408"/>
                      <a:pt x="7701" y="12214"/>
                    </a:cubicBezTo>
                    <a:cubicBezTo>
                      <a:pt x="7701" y="12021"/>
                      <a:pt x="7842" y="11868"/>
                      <a:pt x="8021" y="11868"/>
                    </a:cubicBezTo>
                    <a:close/>
                    <a:moveTo>
                      <a:pt x="17490" y="12077"/>
                    </a:moveTo>
                    <a:cubicBezTo>
                      <a:pt x="17615" y="12071"/>
                      <a:pt x="17735" y="12145"/>
                      <a:pt x="17787" y="12273"/>
                    </a:cubicBezTo>
                    <a:cubicBezTo>
                      <a:pt x="17863" y="12449"/>
                      <a:pt x="17797" y="12655"/>
                      <a:pt x="17635" y="12737"/>
                    </a:cubicBezTo>
                    <a:cubicBezTo>
                      <a:pt x="17592" y="12760"/>
                      <a:pt x="17543" y="12766"/>
                      <a:pt x="17500" y="12766"/>
                    </a:cubicBezTo>
                    <a:cubicBezTo>
                      <a:pt x="17381" y="12766"/>
                      <a:pt x="17269" y="12696"/>
                      <a:pt x="17214" y="12566"/>
                    </a:cubicBezTo>
                    <a:cubicBezTo>
                      <a:pt x="17139" y="12390"/>
                      <a:pt x="17208" y="12186"/>
                      <a:pt x="17365" y="12110"/>
                    </a:cubicBezTo>
                    <a:cubicBezTo>
                      <a:pt x="17405" y="12089"/>
                      <a:pt x="17448" y="12078"/>
                      <a:pt x="17490" y="12077"/>
                    </a:cubicBezTo>
                    <a:close/>
                    <a:moveTo>
                      <a:pt x="15237" y="12088"/>
                    </a:moveTo>
                    <a:cubicBezTo>
                      <a:pt x="15278" y="12090"/>
                      <a:pt x="15320" y="12100"/>
                      <a:pt x="15359" y="12121"/>
                    </a:cubicBezTo>
                    <a:cubicBezTo>
                      <a:pt x="15516" y="12191"/>
                      <a:pt x="15587" y="12396"/>
                      <a:pt x="15511" y="12572"/>
                    </a:cubicBezTo>
                    <a:cubicBezTo>
                      <a:pt x="15457" y="12695"/>
                      <a:pt x="15343" y="12772"/>
                      <a:pt x="15224" y="12772"/>
                    </a:cubicBezTo>
                    <a:cubicBezTo>
                      <a:pt x="15180" y="12772"/>
                      <a:pt x="15132" y="12760"/>
                      <a:pt x="15088" y="12742"/>
                    </a:cubicBezTo>
                    <a:cubicBezTo>
                      <a:pt x="14926" y="12660"/>
                      <a:pt x="14861" y="12456"/>
                      <a:pt x="14936" y="12286"/>
                    </a:cubicBezTo>
                    <a:cubicBezTo>
                      <a:pt x="14993" y="12154"/>
                      <a:pt x="15114" y="12081"/>
                      <a:pt x="15237" y="12088"/>
                    </a:cubicBezTo>
                    <a:close/>
                    <a:moveTo>
                      <a:pt x="8021" y="13019"/>
                    </a:moveTo>
                    <a:cubicBezTo>
                      <a:pt x="8194" y="13019"/>
                      <a:pt x="8338" y="13171"/>
                      <a:pt x="8339" y="13364"/>
                    </a:cubicBezTo>
                    <a:cubicBezTo>
                      <a:pt x="8339" y="13558"/>
                      <a:pt x="8199" y="13711"/>
                      <a:pt x="8021" y="13711"/>
                    </a:cubicBezTo>
                    <a:cubicBezTo>
                      <a:pt x="7842" y="13711"/>
                      <a:pt x="7701" y="13558"/>
                      <a:pt x="7701" y="13364"/>
                    </a:cubicBezTo>
                    <a:cubicBezTo>
                      <a:pt x="7701" y="13176"/>
                      <a:pt x="7842" y="13019"/>
                      <a:pt x="8021" y="13019"/>
                    </a:cubicBezTo>
                    <a:close/>
                    <a:moveTo>
                      <a:pt x="8021" y="14175"/>
                    </a:moveTo>
                    <a:cubicBezTo>
                      <a:pt x="8194" y="14175"/>
                      <a:pt x="8338" y="14328"/>
                      <a:pt x="8339" y="14522"/>
                    </a:cubicBezTo>
                    <a:cubicBezTo>
                      <a:pt x="8339" y="14715"/>
                      <a:pt x="8199" y="14868"/>
                      <a:pt x="8021" y="14868"/>
                    </a:cubicBezTo>
                    <a:cubicBezTo>
                      <a:pt x="7842" y="14868"/>
                      <a:pt x="7701" y="14715"/>
                      <a:pt x="7701" y="14522"/>
                    </a:cubicBezTo>
                    <a:cubicBezTo>
                      <a:pt x="7701" y="14328"/>
                      <a:pt x="7842" y="14175"/>
                      <a:pt x="8021" y="14175"/>
                    </a:cubicBezTo>
                    <a:close/>
                    <a:moveTo>
                      <a:pt x="999" y="14582"/>
                    </a:moveTo>
                    <a:cubicBezTo>
                      <a:pt x="1040" y="14584"/>
                      <a:pt x="1080" y="14595"/>
                      <a:pt x="1119" y="14615"/>
                    </a:cubicBezTo>
                    <a:cubicBezTo>
                      <a:pt x="1281" y="14692"/>
                      <a:pt x="1347" y="14898"/>
                      <a:pt x="1271" y="15074"/>
                    </a:cubicBezTo>
                    <a:cubicBezTo>
                      <a:pt x="1217" y="15197"/>
                      <a:pt x="1103" y="15272"/>
                      <a:pt x="984" y="15272"/>
                    </a:cubicBezTo>
                    <a:cubicBezTo>
                      <a:pt x="940" y="15272"/>
                      <a:pt x="892" y="15261"/>
                      <a:pt x="848" y="15237"/>
                    </a:cubicBezTo>
                    <a:cubicBezTo>
                      <a:pt x="692" y="15155"/>
                      <a:pt x="622" y="14951"/>
                      <a:pt x="698" y="14780"/>
                    </a:cubicBezTo>
                    <a:cubicBezTo>
                      <a:pt x="755" y="14648"/>
                      <a:pt x="876" y="14576"/>
                      <a:pt x="999" y="14582"/>
                    </a:cubicBezTo>
                    <a:close/>
                    <a:moveTo>
                      <a:pt x="1987" y="15087"/>
                    </a:moveTo>
                    <a:cubicBezTo>
                      <a:pt x="2028" y="15089"/>
                      <a:pt x="2070" y="15099"/>
                      <a:pt x="2109" y="15120"/>
                    </a:cubicBezTo>
                    <a:cubicBezTo>
                      <a:pt x="2266" y="15196"/>
                      <a:pt x="2332" y="15402"/>
                      <a:pt x="2261" y="15573"/>
                    </a:cubicBezTo>
                    <a:cubicBezTo>
                      <a:pt x="2207" y="15696"/>
                      <a:pt x="2093" y="15771"/>
                      <a:pt x="1974" y="15771"/>
                    </a:cubicBezTo>
                    <a:cubicBezTo>
                      <a:pt x="1931" y="15771"/>
                      <a:pt x="1882" y="15759"/>
                      <a:pt x="1839" y="15741"/>
                    </a:cubicBezTo>
                    <a:cubicBezTo>
                      <a:pt x="1676" y="15659"/>
                      <a:pt x="1611" y="15455"/>
                      <a:pt x="1687" y="15285"/>
                    </a:cubicBezTo>
                    <a:cubicBezTo>
                      <a:pt x="1743" y="15153"/>
                      <a:pt x="1865" y="15080"/>
                      <a:pt x="1987" y="15087"/>
                    </a:cubicBezTo>
                    <a:close/>
                    <a:moveTo>
                      <a:pt x="8021" y="15325"/>
                    </a:moveTo>
                    <a:cubicBezTo>
                      <a:pt x="8107" y="15325"/>
                      <a:pt x="8188" y="15361"/>
                      <a:pt x="8247" y="15426"/>
                    </a:cubicBezTo>
                    <a:cubicBezTo>
                      <a:pt x="8307" y="15491"/>
                      <a:pt x="8338" y="15578"/>
                      <a:pt x="8339" y="15672"/>
                    </a:cubicBezTo>
                    <a:cubicBezTo>
                      <a:pt x="8339" y="15766"/>
                      <a:pt x="8307" y="15853"/>
                      <a:pt x="8247" y="15918"/>
                    </a:cubicBezTo>
                    <a:cubicBezTo>
                      <a:pt x="8188" y="15982"/>
                      <a:pt x="8107" y="16018"/>
                      <a:pt x="8021" y="16018"/>
                    </a:cubicBezTo>
                    <a:cubicBezTo>
                      <a:pt x="7934" y="16018"/>
                      <a:pt x="7852" y="15982"/>
                      <a:pt x="7793" y="15918"/>
                    </a:cubicBezTo>
                    <a:cubicBezTo>
                      <a:pt x="7733" y="15853"/>
                      <a:pt x="7701" y="15766"/>
                      <a:pt x="7701" y="15672"/>
                    </a:cubicBezTo>
                    <a:cubicBezTo>
                      <a:pt x="7701" y="15578"/>
                      <a:pt x="7733" y="15491"/>
                      <a:pt x="7793" y="15426"/>
                    </a:cubicBezTo>
                    <a:cubicBezTo>
                      <a:pt x="7852" y="15361"/>
                      <a:pt x="7934" y="15325"/>
                      <a:pt x="8021" y="15325"/>
                    </a:cubicBezTo>
                    <a:close/>
                    <a:moveTo>
                      <a:pt x="2973" y="15580"/>
                    </a:moveTo>
                    <a:cubicBezTo>
                      <a:pt x="3014" y="15582"/>
                      <a:pt x="3054" y="15592"/>
                      <a:pt x="3093" y="15613"/>
                    </a:cubicBezTo>
                    <a:cubicBezTo>
                      <a:pt x="3250" y="15695"/>
                      <a:pt x="3315" y="15901"/>
                      <a:pt x="3245" y="16072"/>
                    </a:cubicBezTo>
                    <a:cubicBezTo>
                      <a:pt x="3191" y="16195"/>
                      <a:pt x="3076" y="16270"/>
                      <a:pt x="2958" y="16270"/>
                    </a:cubicBezTo>
                    <a:cubicBezTo>
                      <a:pt x="2914" y="16270"/>
                      <a:pt x="2866" y="16258"/>
                      <a:pt x="2822" y="16235"/>
                    </a:cubicBezTo>
                    <a:cubicBezTo>
                      <a:pt x="2665" y="16153"/>
                      <a:pt x="2596" y="15948"/>
                      <a:pt x="2672" y="15778"/>
                    </a:cubicBezTo>
                    <a:cubicBezTo>
                      <a:pt x="2729" y="15650"/>
                      <a:pt x="2850" y="15575"/>
                      <a:pt x="2973" y="15580"/>
                    </a:cubicBezTo>
                    <a:close/>
                    <a:moveTo>
                      <a:pt x="7191" y="15751"/>
                    </a:moveTo>
                    <a:cubicBezTo>
                      <a:pt x="7315" y="15745"/>
                      <a:pt x="7437" y="15819"/>
                      <a:pt x="7490" y="15947"/>
                    </a:cubicBezTo>
                    <a:cubicBezTo>
                      <a:pt x="7566" y="16117"/>
                      <a:pt x="7495" y="16323"/>
                      <a:pt x="7338" y="16405"/>
                    </a:cubicBezTo>
                    <a:cubicBezTo>
                      <a:pt x="7295" y="16429"/>
                      <a:pt x="7246" y="16440"/>
                      <a:pt x="7203" y="16440"/>
                    </a:cubicBezTo>
                    <a:cubicBezTo>
                      <a:pt x="7084" y="16440"/>
                      <a:pt x="6971" y="16364"/>
                      <a:pt x="6917" y="16240"/>
                    </a:cubicBezTo>
                    <a:cubicBezTo>
                      <a:pt x="6841" y="16064"/>
                      <a:pt x="6911" y="15860"/>
                      <a:pt x="7068" y="15784"/>
                    </a:cubicBezTo>
                    <a:cubicBezTo>
                      <a:pt x="7107" y="15763"/>
                      <a:pt x="7150" y="15752"/>
                      <a:pt x="7191" y="15751"/>
                    </a:cubicBezTo>
                    <a:close/>
                    <a:moveTo>
                      <a:pt x="3956" y="16079"/>
                    </a:moveTo>
                    <a:cubicBezTo>
                      <a:pt x="3997" y="16081"/>
                      <a:pt x="4039" y="16091"/>
                      <a:pt x="4078" y="16112"/>
                    </a:cubicBezTo>
                    <a:cubicBezTo>
                      <a:pt x="4235" y="16194"/>
                      <a:pt x="4299" y="16400"/>
                      <a:pt x="4228" y="16571"/>
                    </a:cubicBezTo>
                    <a:cubicBezTo>
                      <a:pt x="4174" y="16694"/>
                      <a:pt x="4062" y="16769"/>
                      <a:pt x="3943" y="16769"/>
                    </a:cubicBezTo>
                    <a:cubicBezTo>
                      <a:pt x="3900" y="16769"/>
                      <a:pt x="3851" y="16757"/>
                      <a:pt x="3808" y="16734"/>
                    </a:cubicBezTo>
                    <a:cubicBezTo>
                      <a:pt x="3645" y="16652"/>
                      <a:pt x="3580" y="16447"/>
                      <a:pt x="3655" y="16277"/>
                    </a:cubicBezTo>
                    <a:cubicBezTo>
                      <a:pt x="3712" y="16149"/>
                      <a:pt x="3833" y="16074"/>
                      <a:pt x="3956" y="16079"/>
                    </a:cubicBezTo>
                    <a:close/>
                    <a:moveTo>
                      <a:pt x="6368" y="16167"/>
                    </a:moveTo>
                    <a:cubicBezTo>
                      <a:pt x="6492" y="16162"/>
                      <a:pt x="6616" y="16237"/>
                      <a:pt x="6669" y="16365"/>
                    </a:cubicBezTo>
                    <a:cubicBezTo>
                      <a:pt x="6744" y="16535"/>
                      <a:pt x="6674" y="16740"/>
                      <a:pt x="6517" y="16822"/>
                    </a:cubicBezTo>
                    <a:cubicBezTo>
                      <a:pt x="6473" y="16845"/>
                      <a:pt x="6425" y="16857"/>
                      <a:pt x="6381" y="16857"/>
                    </a:cubicBezTo>
                    <a:cubicBezTo>
                      <a:pt x="6262" y="16857"/>
                      <a:pt x="6148" y="16782"/>
                      <a:pt x="6094" y="16659"/>
                    </a:cubicBezTo>
                    <a:cubicBezTo>
                      <a:pt x="6018" y="16488"/>
                      <a:pt x="6089" y="16276"/>
                      <a:pt x="6246" y="16200"/>
                    </a:cubicBezTo>
                    <a:cubicBezTo>
                      <a:pt x="6285" y="16179"/>
                      <a:pt x="6327" y="16169"/>
                      <a:pt x="6368" y="16167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1269" name="Grouper"/>
          <p:cNvGrpSpPr/>
          <p:nvPr/>
        </p:nvGrpSpPr>
        <p:grpSpPr>
          <a:xfrm>
            <a:off x="-15052" y="-32615"/>
            <a:ext cx="16288532" cy="3375477"/>
            <a:chOff x="0" y="0"/>
            <a:chExt cx="16288531" cy="3375476"/>
          </a:xfrm>
        </p:grpSpPr>
        <p:sp>
          <p:nvSpPr>
            <p:cNvPr id="1267" name="Figure"/>
            <p:cNvSpPr/>
            <p:nvPr/>
          </p:nvSpPr>
          <p:spPr>
            <a:xfrm rot="5400000">
              <a:off x="5636707" y="-5636708"/>
              <a:ext cx="3375476" cy="1464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68" name="Il était une fois la cartographie 🗺…"/>
            <p:cNvSpPr txBox="1"/>
            <p:nvPr/>
          </p:nvSpPr>
          <p:spPr>
            <a:xfrm>
              <a:off x="340605" y="19849"/>
              <a:ext cx="15947927" cy="2245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spcBef>
                  <a:spcPts val="500"/>
                </a:spcBef>
                <a:defRPr b="1" sz="4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Il était une fois la cartographie </a:t>
              </a:r>
              <a:r>
                <a:rPr b="0" i="1" sz="5200">
                  <a:latin typeface="+mn-lt"/>
                  <a:ea typeface="+mn-ea"/>
                  <a:cs typeface="+mn-cs"/>
                  <a:sym typeface="Helvetica Neue"/>
                </a:rPr>
                <a:t>🗺</a:t>
              </a:r>
            </a:p>
            <a:p>
              <a:pPr algn="l">
                <a:spcBef>
                  <a:spcPts val="500"/>
                </a:spcBef>
                <a:defRPr i="1" sz="4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Comment et pourquoi ajouter une carte à vos applications 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4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3" grpId="3"/>
      <p:bldP build="whole" bldLvl="1" animBg="1" rev="0" advAuto="0" spid="1269" grpId="4"/>
      <p:bldP build="whole" bldLvl="1" animBg="1" rev="0" advAuto="0" spid="1266" grpId="2"/>
      <p:bldP build="whole" bldLvl="1" animBg="1" rev="0" advAuto="0" spid="124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867" y="-125360"/>
            <a:ext cx="24693734" cy="139667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7" name="Grouper"/>
          <p:cNvGrpSpPr/>
          <p:nvPr/>
        </p:nvGrpSpPr>
        <p:grpSpPr>
          <a:xfrm>
            <a:off x="-83789" y="1754"/>
            <a:ext cx="13834260" cy="2142780"/>
            <a:chOff x="0" y="0"/>
            <a:chExt cx="13834259" cy="2142779"/>
          </a:xfrm>
        </p:grpSpPr>
        <p:sp>
          <p:nvSpPr>
            <p:cNvPr id="1275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3B740"/>
                </a:gs>
                <a:gs pos="100000">
                  <a:srgbClr val="FAE665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84200" dist="194753" dir="2700000">
                <a:srgbClr val="000000">
                  <a:alpha val="3479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76" name="Carte de la région d’Alexendria Assassin’s Creeds Origins - Ubisoft…"/>
            <p:cNvSpPr txBox="1"/>
            <p:nvPr/>
          </p:nvSpPr>
          <p:spPr>
            <a:xfrm>
              <a:off x="346294" y="25321"/>
              <a:ext cx="13487966" cy="1437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20000"/>
                </a:lnSpc>
                <a:defRPr sz="28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 b="1"/>
                <a:t>Carte de la région d’Alexendria</a:t>
              </a:r>
              <a:r>
                <a:t> </a:t>
              </a:r>
              <a:r>
                <a:t>Assassin’s Creeds Origins - Ubisoft</a:t>
              </a:r>
            </a:p>
            <a:p>
              <a:pPr algn="l">
                <a:lnSpc>
                  <a:spcPct val="120000"/>
                </a:lnSpc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Carte communautaire réalisée par </a:t>
              </a:r>
              <a:r>
                <a:rPr u="sng">
                  <a:hlinkClick r:id="rId3" invalidUrl="" action="" tgtFrame="" tooltip="" history="1" highlightClick="0" endSnd="0"/>
                </a:rPr>
                <a:t>mapgenie.io</a:t>
              </a:r>
            </a:p>
          </p:txBody>
        </p:sp>
      </p:grpSp>
      <p:sp>
        <p:nvSpPr>
          <p:cNvPr id="1278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Avant de se lancer, quelques questions à se poser ?"/>
          <p:cNvSpPr txBox="1"/>
          <p:nvPr/>
        </p:nvSpPr>
        <p:spPr>
          <a:xfrm>
            <a:off x="529375" y="491285"/>
            <a:ext cx="22348850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Avant de se lancer, quelques questions à se poser ?</a:t>
            </a:r>
          </a:p>
        </p:txBody>
      </p:sp>
      <p:sp>
        <p:nvSpPr>
          <p:cNvPr id="1281" name="Carte"/>
          <p:cNvSpPr/>
          <p:nvPr/>
        </p:nvSpPr>
        <p:spPr>
          <a:xfrm rot="1489878">
            <a:off x="9413978" y="4662544"/>
            <a:ext cx="5317886" cy="489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4081"/>
                </a:lnTo>
                <a:cubicBezTo>
                  <a:pt x="81" y="14081"/>
                  <a:pt x="167" y="14116"/>
                  <a:pt x="226" y="14181"/>
                </a:cubicBezTo>
                <a:cubicBezTo>
                  <a:pt x="286" y="14245"/>
                  <a:pt x="319" y="14334"/>
                  <a:pt x="319" y="14428"/>
                </a:cubicBezTo>
                <a:cubicBezTo>
                  <a:pt x="319" y="14522"/>
                  <a:pt x="286" y="14609"/>
                  <a:pt x="226" y="14674"/>
                </a:cubicBezTo>
                <a:cubicBezTo>
                  <a:pt x="167" y="14738"/>
                  <a:pt x="87" y="14773"/>
                  <a:pt x="0" y="14773"/>
                </a:cubicBezTo>
                <a:lnTo>
                  <a:pt x="0" y="19100"/>
                </a:lnTo>
                <a:lnTo>
                  <a:pt x="4921" y="21600"/>
                </a:lnTo>
                <a:lnTo>
                  <a:pt x="4921" y="17268"/>
                </a:lnTo>
                <a:cubicBezTo>
                  <a:pt x="4840" y="17268"/>
                  <a:pt x="4754" y="17233"/>
                  <a:pt x="4695" y="17168"/>
                </a:cubicBezTo>
                <a:cubicBezTo>
                  <a:pt x="4635" y="17104"/>
                  <a:pt x="4602" y="17017"/>
                  <a:pt x="4602" y="16923"/>
                </a:cubicBezTo>
                <a:cubicBezTo>
                  <a:pt x="4602" y="16835"/>
                  <a:pt x="4635" y="16740"/>
                  <a:pt x="4695" y="16675"/>
                </a:cubicBezTo>
                <a:cubicBezTo>
                  <a:pt x="4754" y="16611"/>
                  <a:pt x="4835" y="16576"/>
                  <a:pt x="4921" y="16576"/>
                </a:cubicBezTo>
                <a:lnTo>
                  <a:pt x="4921" y="2500"/>
                </a:lnTo>
                <a:lnTo>
                  <a:pt x="0" y="0"/>
                </a:lnTo>
                <a:close/>
                <a:moveTo>
                  <a:pt x="11124" y="0"/>
                </a:moveTo>
                <a:lnTo>
                  <a:pt x="11124" y="7161"/>
                </a:lnTo>
                <a:cubicBezTo>
                  <a:pt x="11205" y="7161"/>
                  <a:pt x="11292" y="7195"/>
                  <a:pt x="11352" y="7260"/>
                </a:cubicBezTo>
                <a:cubicBezTo>
                  <a:pt x="11411" y="7324"/>
                  <a:pt x="11443" y="7414"/>
                  <a:pt x="11443" y="7508"/>
                </a:cubicBezTo>
                <a:cubicBezTo>
                  <a:pt x="11443" y="7596"/>
                  <a:pt x="11411" y="7689"/>
                  <a:pt x="11352" y="7753"/>
                </a:cubicBezTo>
                <a:cubicBezTo>
                  <a:pt x="11292" y="7818"/>
                  <a:pt x="11210" y="7854"/>
                  <a:pt x="11124" y="7854"/>
                </a:cubicBezTo>
                <a:lnTo>
                  <a:pt x="11124" y="19100"/>
                </a:lnTo>
                <a:lnTo>
                  <a:pt x="16045" y="21600"/>
                </a:lnTo>
                <a:lnTo>
                  <a:pt x="16045" y="13183"/>
                </a:lnTo>
                <a:cubicBezTo>
                  <a:pt x="15958" y="13183"/>
                  <a:pt x="15878" y="13148"/>
                  <a:pt x="15818" y="13084"/>
                </a:cubicBezTo>
                <a:cubicBezTo>
                  <a:pt x="15759" y="13019"/>
                  <a:pt x="15727" y="12930"/>
                  <a:pt x="15727" y="12836"/>
                </a:cubicBezTo>
                <a:cubicBezTo>
                  <a:pt x="15727" y="12742"/>
                  <a:pt x="15759" y="12655"/>
                  <a:pt x="15818" y="12590"/>
                </a:cubicBezTo>
                <a:cubicBezTo>
                  <a:pt x="15878" y="12526"/>
                  <a:pt x="15958" y="12491"/>
                  <a:pt x="16045" y="12491"/>
                </a:cubicBezTo>
                <a:lnTo>
                  <a:pt x="16045" y="2500"/>
                </a:lnTo>
                <a:lnTo>
                  <a:pt x="11124" y="0"/>
                </a:lnTo>
                <a:close/>
                <a:moveTo>
                  <a:pt x="21600" y="0"/>
                </a:moveTo>
                <a:lnTo>
                  <a:pt x="16679" y="2500"/>
                </a:lnTo>
                <a:lnTo>
                  <a:pt x="16679" y="12491"/>
                </a:lnTo>
                <a:cubicBezTo>
                  <a:pt x="16760" y="12491"/>
                  <a:pt x="16846" y="12526"/>
                  <a:pt x="16905" y="12590"/>
                </a:cubicBezTo>
                <a:cubicBezTo>
                  <a:pt x="16965" y="12655"/>
                  <a:pt x="16998" y="12742"/>
                  <a:pt x="16998" y="12836"/>
                </a:cubicBezTo>
                <a:cubicBezTo>
                  <a:pt x="16998" y="12930"/>
                  <a:pt x="16965" y="13019"/>
                  <a:pt x="16905" y="13084"/>
                </a:cubicBezTo>
                <a:cubicBezTo>
                  <a:pt x="16846" y="13148"/>
                  <a:pt x="16765" y="13183"/>
                  <a:pt x="16679" y="13183"/>
                </a:cubicBezTo>
                <a:lnTo>
                  <a:pt x="16679" y="21600"/>
                </a:lnTo>
                <a:lnTo>
                  <a:pt x="21600" y="19100"/>
                </a:lnTo>
                <a:lnTo>
                  <a:pt x="21600" y="0"/>
                </a:lnTo>
                <a:close/>
                <a:moveTo>
                  <a:pt x="10487" y="6"/>
                </a:moveTo>
                <a:lnTo>
                  <a:pt x="5565" y="2506"/>
                </a:lnTo>
                <a:lnTo>
                  <a:pt x="5565" y="16582"/>
                </a:lnTo>
                <a:cubicBezTo>
                  <a:pt x="5646" y="16582"/>
                  <a:pt x="5732" y="16616"/>
                  <a:pt x="5792" y="16681"/>
                </a:cubicBezTo>
                <a:cubicBezTo>
                  <a:pt x="5851" y="16745"/>
                  <a:pt x="5885" y="16834"/>
                  <a:pt x="5885" y="16928"/>
                </a:cubicBezTo>
                <a:cubicBezTo>
                  <a:pt x="5885" y="17022"/>
                  <a:pt x="5851" y="17109"/>
                  <a:pt x="5792" y="17174"/>
                </a:cubicBezTo>
                <a:cubicBezTo>
                  <a:pt x="5732" y="17239"/>
                  <a:pt x="5652" y="17275"/>
                  <a:pt x="5565" y="17275"/>
                </a:cubicBezTo>
                <a:lnTo>
                  <a:pt x="5565" y="21600"/>
                </a:lnTo>
                <a:lnTo>
                  <a:pt x="10487" y="19100"/>
                </a:lnTo>
                <a:lnTo>
                  <a:pt x="10487" y="7854"/>
                </a:lnTo>
                <a:cubicBezTo>
                  <a:pt x="10405" y="7854"/>
                  <a:pt x="10318" y="7818"/>
                  <a:pt x="10258" y="7753"/>
                </a:cubicBezTo>
                <a:cubicBezTo>
                  <a:pt x="10199" y="7689"/>
                  <a:pt x="10167" y="7601"/>
                  <a:pt x="10167" y="7508"/>
                </a:cubicBezTo>
                <a:cubicBezTo>
                  <a:pt x="10167" y="7414"/>
                  <a:pt x="10199" y="7324"/>
                  <a:pt x="10258" y="7260"/>
                </a:cubicBezTo>
                <a:cubicBezTo>
                  <a:pt x="10318" y="7195"/>
                  <a:pt x="10400" y="7161"/>
                  <a:pt x="10487" y="7161"/>
                </a:cubicBezTo>
                <a:lnTo>
                  <a:pt x="10487" y="6"/>
                </a:lnTo>
                <a:close/>
                <a:moveTo>
                  <a:pt x="20010" y="4589"/>
                </a:moveTo>
                <a:lnTo>
                  <a:pt x="20691" y="5037"/>
                </a:lnTo>
                <a:lnTo>
                  <a:pt x="19853" y="6310"/>
                </a:lnTo>
                <a:lnTo>
                  <a:pt x="20691" y="6856"/>
                </a:lnTo>
                <a:lnTo>
                  <a:pt x="20010" y="7895"/>
                </a:lnTo>
                <a:lnTo>
                  <a:pt x="19171" y="7342"/>
                </a:lnTo>
                <a:lnTo>
                  <a:pt x="18333" y="8617"/>
                </a:lnTo>
                <a:lnTo>
                  <a:pt x="17652" y="8170"/>
                </a:lnTo>
                <a:lnTo>
                  <a:pt x="18490" y="6897"/>
                </a:lnTo>
                <a:lnTo>
                  <a:pt x="17652" y="6345"/>
                </a:lnTo>
                <a:lnTo>
                  <a:pt x="18333" y="5312"/>
                </a:lnTo>
                <a:lnTo>
                  <a:pt x="19171" y="5864"/>
                </a:lnTo>
                <a:lnTo>
                  <a:pt x="20010" y="4589"/>
                </a:lnTo>
                <a:close/>
                <a:moveTo>
                  <a:pt x="9653" y="7579"/>
                </a:moveTo>
                <a:cubicBezTo>
                  <a:pt x="9778" y="7574"/>
                  <a:pt x="9898" y="7650"/>
                  <a:pt x="9951" y="7777"/>
                </a:cubicBezTo>
                <a:cubicBezTo>
                  <a:pt x="10026" y="7947"/>
                  <a:pt x="9956" y="8154"/>
                  <a:pt x="9799" y="8236"/>
                </a:cubicBezTo>
                <a:cubicBezTo>
                  <a:pt x="9755" y="8259"/>
                  <a:pt x="9707" y="8271"/>
                  <a:pt x="9663" y="8271"/>
                </a:cubicBezTo>
                <a:cubicBezTo>
                  <a:pt x="9544" y="8271"/>
                  <a:pt x="9432" y="8194"/>
                  <a:pt x="9378" y="8071"/>
                </a:cubicBezTo>
                <a:cubicBezTo>
                  <a:pt x="9302" y="7900"/>
                  <a:pt x="9371" y="7688"/>
                  <a:pt x="9528" y="7612"/>
                </a:cubicBezTo>
                <a:cubicBezTo>
                  <a:pt x="9569" y="7592"/>
                  <a:pt x="9612" y="7581"/>
                  <a:pt x="9653" y="7579"/>
                </a:cubicBezTo>
                <a:close/>
                <a:moveTo>
                  <a:pt x="11955" y="7579"/>
                </a:moveTo>
                <a:cubicBezTo>
                  <a:pt x="11996" y="7581"/>
                  <a:pt x="12038" y="7592"/>
                  <a:pt x="12077" y="7612"/>
                </a:cubicBezTo>
                <a:cubicBezTo>
                  <a:pt x="12234" y="7688"/>
                  <a:pt x="12303" y="7895"/>
                  <a:pt x="12227" y="8071"/>
                </a:cubicBezTo>
                <a:cubicBezTo>
                  <a:pt x="12173" y="8194"/>
                  <a:pt x="12061" y="8271"/>
                  <a:pt x="11942" y="8271"/>
                </a:cubicBezTo>
                <a:cubicBezTo>
                  <a:pt x="11898" y="8271"/>
                  <a:pt x="11850" y="8259"/>
                  <a:pt x="11806" y="8236"/>
                </a:cubicBezTo>
                <a:cubicBezTo>
                  <a:pt x="11644" y="8154"/>
                  <a:pt x="11579" y="7947"/>
                  <a:pt x="11654" y="7777"/>
                </a:cubicBezTo>
                <a:cubicBezTo>
                  <a:pt x="11711" y="7645"/>
                  <a:pt x="11832" y="7572"/>
                  <a:pt x="11955" y="7579"/>
                </a:cubicBezTo>
                <a:close/>
                <a:moveTo>
                  <a:pt x="8832" y="7997"/>
                </a:moveTo>
                <a:cubicBezTo>
                  <a:pt x="8957" y="7992"/>
                  <a:pt x="9077" y="8066"/>
                  <a:pt x="9129" y="8194"/>
                </a:cubicBezTo>
                <a:cubicBezTo>
                  <a:pt x="9205" y="8364"/>
                  <a:pt x="9140" y="8570"/>
                  <a:pt x="8977" y="8652"/>
                </a:cubicBezTo>
                <a:cubicBezTo>
                  <a:pt x="8934" y="8676"/>
                  <a:pt x="8885" y="8687"/>
                  <a:pt x="8842" y="8687"/>
                </a:cubicBezTo>
                <a:cubicBezTo>
                  <a:pt x="8723" y="8687"/>
                  <a:pt x="8609" y="8610"/>
                  <a:pt x="8555" y="8487"/>
                </a:cubicBezTo>
                <a:cubicBezTo>
                  <a:pt x="8479" y="8311"/>
                  <a:pt x="8550" y="8107"/>
                  <a:pt x="8707" y="8030"/>
                </a:cubicBezTo>
                <a:cubicBezTo>
                  <a:pt x="8747" y="8010"/>
                  <a:pt x="8790" y="7999"/>
                  <a:pt x="8832" y="7997"/>
                </a:cubicBezTo>
                <a:close/>
                <a:moveTo>
                  <a:pt x="12776" y="7997"/>
                </a:moveTo>
                <a:cubicBezTo>
                  <a:pt x="12817" y="7999"/>
                  <a:pt x="12859" y="8010"/>
                  <a:pt x="12898" y="8030"/>
                </a:cubicBezTo>
                <a:cubicBezTo>
                  <a:pt x="13055" y="8107"/>
                  <a:pt x="13126" y="8311"/>
                  <a:pt x="13050" y="8487"/>
                </a:cubicBezTo>
                <a:cubicBezTo>
                  <a:pt x="12996" y="8610"/>
                  <a:pt x="12882" y="8687"/>
                  <a:pt x="12763" y="8687"/>
                </a:cubicBezTo>
                <a:cubicBezTo>
                  <a:pt x="12720" y="8687"/>
                  <a:pt x="12671" y="8676"/>
                  <a:pt x="12628" y="8652"/>
                </a:cubicBezTo>
                <a:cubicBezTo>
                  <a:pt x="12471" y="8570"/>
                  <a:pt x="12400" y="8364"/>
                  <a:pt x="12476" y="8194"/>
                </a:cubicBezTo>
                <a:cubicBezTo>
                  <a:pt x="12532" y="8066"/>
                  <a:pt x="12654" y="7992"/>
                  <a:pt x="12776" y="7997"/>
                </a:cubicBezTo>
                <a:close/>
                <a:moveTo>
                  <a:pt x="8021" y="8404"/>
                </a:moveTo>
                <a:cubicBezTo>
                  <a:pt x="8107" y="8404"/>
                  <a:pt x="8188" y="8441"/>
                  <a:pt x="8247" y="8505"/>
                </a:cubicBezTo>
                <a:cubicBezTo>
                  <a:pt x="8307" y="8570"/>
                  <a:pt x="8338" y="8657"/>
                  <a:pt x="8339" y="8751"/>
                </a:cubicBezTo>
                <a:cubicBezTo>
                  <a:pt x="8339" y="8845"/>
                  <a:pt x="8307" y="8934"/>
                  <a:pt x="8247" y="8999"/>
                </a:cubicBezTo>
                <a:cubicBezTo>
                  <a:pt x="8188" y="9063"/>
                  <a:pt x="8107" y="9098"/>
                  <a:pt x="8021" y="9098"/>
                </a:cubicBezTo>
                <a:cubicBezTo>
                  <a:pt x="7934" y="9098"/>
                  <a:pt x="7852" y="9063"/>
                  <a:pt x="7793" y="8999"/>
                </a:cubicBezTo>
                <a:cubicBezTo>
                  <a:pt x="7733" y="8934"/>
                  <a:pt x="7701" y="8845"/>
                  <a:pt x="7701" y="8751"/>
                </a:cubicBezTo>
                <a:cubicBezTo>
                  <a:pt x="7701" y="8657"/>
                  <a:pt x="7733" y="8570"/>
                  <a:pt x="7793" y="8505"/>
                </a:cubicBezTo>
                <a:cubicBezTo>
                  <a:pt x="7852" y="8441"/>
                  <a:pt x="7934" y="8404"/>
                  <a:pt x="8021" y="8404"/>
                </a:cubicBezTo>
                <a:close/>
                <a:moveTo>
                  <a:pt x="13579" y="8404"/>
                </a:moveTo>
                <a:cubicBezTo>
                  <a:pt x="13660" y="8404"/>
                  <a:pt x="13748" y="8441"/>
                  <a:pt x="13807" y="8505"/>
                </a:cubicBezTo>
                <a:cubicBezTo>
                  <a:pt x="13867" y="8570"/>
                  <a:pt x="13899" y="8657"/>
                  <a:pt x="13899" y="8751"/>
                </a:cubicBezTo>
                <a:cubicBezTo>
                  <a:pt x="13899" y="8845"/>
                  <a:pt x="13867" y="8934"/>
                  <a:pt x="13807" y="8999"/>
                </a:cubicBezTo>
                <a:cubicBezTo>
                  <a:pt x="13748" y="9063"/>
                  <a:pt x="13666" y="9098"/>
                  <a:pt x="13579" y="9098"/>
                </a:cubicBezTo>
                <a:cubicBezTo>
                  <a:pt x="13493" y="9098"/>
                  <a:pt x="13412" y="9063"/>
                  <a:pt x="13353" y="8999"/>
                </a:cubicBezTo>
                <a:cubicBezTo>
                  <a:pt x="13293" y="8934"/>
                  <a:pt x="13260" y="8845"/>
                  <a:pt x="13260" y="8751"/>
                </a:cubicBezTo>
                <a:cubicBezTo>
                  <a:pt x="13260" y="8657"/>
                  <a:pt x="13293" y="8570"/>
                  <a:pt x="13353" y="8505"/>
                </a:cubicBezTo>
                <a:cubicBezTo>
                  <a:pt x="13412" y="8441"/>
                  <a:pt x="13493" y="8404"/>
                  <a:pt x="13579" y="8404"/>
                </a:cubicBezTo>
                <a:close/>
                <a:moveTo>
                  <a:pt x="19139" y="8404"/>
                </a:moveTo>
                <a:cubicBezTo>
                  <a:pt x="19226" y="8404"/>
                  <a:pt x="19306" y="8441"/>
                  <a:pt x="19366" y="8505"/>
                </a:cubicBezTo>
                <a:cubicBezTo>
                  <a:pt x="19425" y="8570"/>
                  <a:pt x="19459" y="8657"/>
                  <a:pt x="19459" y="8751"/>
                </a:cubicBezTo>
                <a:cubicBezTo>
                  <a:pt x="19459" y="8845"/>
                  <a:pt x="19425" y="8934"/>
                  <a:pt x="19366" y="8999"/>
                </a:cubicBezTo>
                <a:cubicBezTo>
                  <a:pt x="19306" y="9063"/>
                  <a:pt x="19226" y="9098"/>
                  <a:pt x="19139" y="9098"/>
                </a:cubicBezTo>
                <a:cubicBezTo>
                  <a:pt x="19053" y="9098"/>
                  <a:pt x="18971" y="9063"/>
                  <a:pt x="18911" y="8999"/>
                </a:cubicBezTo>
                <a:cubicBezTo>
                  <a:pt x="18852" y="8934"/>
                  <a:pt x="18820" y="8845"/>
                  <a:pt x="18820" y="8751"/>
                </a:cubicBezTo>
                <a:cubicBezTo>
                  <a:pt x="18820" y="8657"/>
                  <a:pt x="18852" y="8570"/>
                  <a:pt x="18911" y="8505"/>
                </a:cubicBezTo>
                <a:cubicBezTo>
                  <a:pt x="18971" y="8441"/>
                  <a:pt x="19053" y="8404"/>
                  <a:pt x="19139" y="8404"/>
                </a:cubicBezTo>
                <a:close/>
                <a:moveTo>
                  <a:pt x="13584" y="9351"/>
                </a:moveTo>
                <a:cubicBezTo>
                  <a:pt x="13763" y="9351"/>
                  <a:pt x="13904" y="9502"/>
                  <a:pt x="13904" y="9696"/>
                </a:cubicBezTo>
                <a:cubicBezTo>
                  <a:pt x="13898" y="9889"/>
                  <a:pt x="13757" y="10042"/>
                  <a:pt x="13584" y="10042"/>
                </a:cubicBezTo>
                <a:cubicBezTo>
                  <a:pt x="13411" y="10042"/>
                  <a:pt x="13267" y="9889"/>
                  <a:pt x="13267" y="9696"/>
                </a:cubicBezTo>
                <a:cubicBezTo>
                  <a:pt x="13267" y="9502"/>
                  <a:pt x="13406" y="9351"/>
                  <a:pt x="13584" y="9351"/>
                </a:cubicBezTo>
                <a:close/>
                <a:moveTo>
                  <a:pt x="19144" y="9351"/>
                </a:moveTo>
                <a:cubicBezTo>
                  <a:pt x="19323" y="9351"/>
                  <a:pt x="19464" y="9502"/>
                  <a:pt x="19464" y="9696"/>
                </a:cubicBezTo>
                <a:cubicBezTo>
                  <a:pt x="19458" y="9889"/>
                  <a:pt x="19317" y="10042"/>
                  <a:pt x="19144" y="10042"/>
                </a:cubicBezTo>
                <a:cubicBezTo>
                  <a:pt x="18971" y="10042"/>
                  <a:pt x="18825" y="9889"/>
                  <a:pt x="18825" y="9696"/>
                </a:cubicBezTo>
                <a:cubicBezTo>
                  <a:pt x="18825" y="9502"/>
                  <a:pt x="18966" y="9351"/>
                  <a:pt x="19144" y="9351"/>
                </a:cubicBezTo>
                <a:close/>
                <a:moveTo>
                  <a:pt x="8021" y="9562"/>
                </a:moveTo>
                <a:cubicBezTo>
                  <a:pt x="8194" y="9562"/>
                  <a:pt x="8338" y="9715"/>
                  <a:pt x="8339" y="9909"/>
                </a:cubicBezTo>
                <a:cubicBezTo>
                  <a:pt x="8339" y="10102"/>
                  <a:pt x="8199" y="10253"/>
                  <a:pt x="8021" y="10253"/>
                </a:cubicBezTo>
                <a:cubicBezTo>
                  <a:pt x="7842" y="10253"/>
                  <a:pt x="7701" y="10102"/>
                  <a:pt x="7701" y="9909"/>
                </a:cubicBezTo>
                <a:cubicBezTo>
                  <a:pt x="7701" y="9721"/>
                  <a:pt x="7842" y="9562"/>
                  <a:pt x="8021" y="9562"/>
                </a:cubicBezTo>
                <a:close/>
                <a:moveTo>
                  <a:pt x="13584" y="10296"/>
                </a:moveTo>
                <a:cubicBezTo>
                  <a:pt x="13763" y="10296"/>
                  <a:pt x="13904" y="10449"/>
                  <a:pt x="13904" y="10642"/>
                </a:cubicBezTo>
                <a:cubicBezTo>
                  <a:pt x="13898" y="10836"/>
                  <a:pt x="13757" y="10987"/>
                  <a:pt x="13584" y="10987"/>
                </a:cubicBezTo>
                <a:cubicBezTo>
                  <a:pt x="13411" y="10987"/>
                  <a:pt x="13267" y="10836"/>
                  <a:pt x="13267" y="10642"/>
                </a:cubicBezTo>
                <a:cubicBezTo>
                  <a:pt x="13267" y="10454"/>
                  <a:pt x="13406" y="10296"/>
                  <a:pt x="13584" y="10296"/>
                </a:cubicBezTo>
                <a:close/>
                <a:moveTo>
                  <a:pt x="19144" y="10296"/>
                </a:moveTo>
                <a:cubicBezTo>
                  <a:pt x="19323" y="10296"/>
                  <a:pt x="19464" y="10449"/>
                  <a:pt x="19464" y="10642"/>
                </a:cubicBezTo>
                <a:cubicBezTo>
                  <a:pt x="19458" y="10836"/>
                  <a:pt x="19317" y="10987"/>
                  <a:pt x="19144" y="10987"/>
                </a:cubicBezTo>
                <a:cubicBezTo>
                  <a:pt x="18971" y="10987"/>
                  <a:pt x="18825" y="10836"/>
                  <a:pt x="18825" y="10642"/>
                </a:cubicBezTo>
                <a:cubicBezTo>
                  <a:pt x="18825" y="10454"/>
                  <a:pt x="18966" y="10296"/>
                  <a:pt x="19144" y="10296"/>
                </a:cubicBezTo>
                <a:close/>
                <a:moveTo>
                  <a:pt x="8021" y="10717"/>
                </a:moveTo>
                <a:cubicBezTo>
                  <a:pt x="8194" y="10717"/>
                  <a:pt x="8338" y="10870"/>
                  <a:pt x="8339" y="11064"/>
                </a:cubicBezTo>
                <a:cubicBezTo>
                  <a:pt x="8339" y="11252"/>
                  <a:pt x="8199" y="11411"/>
                  <a:pt x="8021" y="11411"/>
                </a:cubicBezTo>
                <a:cubicBezTo>
                  <a:pt x="7842" y="11411"/>
                  <a:pt x="7701" y="11258"/>
                  <a:pt x="7701" y="11064"/>
                </a:cubicBezTo>
                <a:cubicBezTo>
                  <a:pt x="7701" y="10876"/>
                  <a:pt x="7842" y="10717"/>
                  <a:pt x="8021" y="10717"/>
                </a:cubicBezTo>
                <a:close/>
                <a:moveTo>
                  <a:pt x="13579" y="11240"/>
                </a:moveTo>
                <a:cubicBezTo>
                  <a:pt x="13660" y="11240"/>
                  <a:pt x="13748" y="11275"/>
                  <a:pt x="13807" y="11339"/>
                </a:cubicBezTo>
                <a:cubicBezTo>
                  <a:pt x="13867" y="11404"/>
                  <a:pt x="13899" y="11493"/>
                  <a:pt x="13899" y="11587"/>
                </a:cubicBezTo>
                <a:cubicBezTo>
                  <a:pt x="13899" y="11681"/>
                  <a:pt x="13867" y="11768"/>
                  <a:pt x="13807" y="11833"/>
                </a:cubicBezTo>
                <a:cubicBezTo>
                  <a:pt x="13748" y="11897"/>
                  <a:pt x="13666" y="11934"/>
                  <a:pt x="13579" y="11934"/>
                </a:cubicBezTo>
                <a:cubicBezTo>
                  <a:pt x="13493" y="11934"/>
                  <a:pt x="13412" y="11897"/>
                  <a:pt x="13353" y="11833"/>
                </a:cubicBezTo>
                <a:cubicBezTo>
                  <a:pt x="13293" y="11768"/>
                  <a:pt x="13260" y="11681"/>
                  <a:pt x="13260" y="11587"/>
                </a:cubicBezTo>
                <a:cubicBezTo>
                  <a:pt x="13260" y="11493"/>
                  <a:pt x="13293" y="11404"/>
                  <a:pt x="13353" y="11339"/>
                </a:cubicBezTo>
                <a:cubicBezTo>
                  <a:pt x="13412" y="11275"/>
                  <a:pt x="13493" y="11240"/>
                  <a:pt x="13579" y="11240"/>
                </a:cubicBezTo>
                <a:close/>
                <a:moveTo>
                  <a:pt x="19139" y="11240"/>
                </a:moveTo>
                <a:cubicBezTo>
                  <a:pt x="19226" y="11240"/>
                  <a:pt x="19306" y="11275"/>
                  <a:pt x="19366" y="11339"/>
                </a:cubicBezTo>
                <a:cubicBezTo>
                  <a:pt x="19425" y="11404"/>
                  <a:pt x="19459" y="11493"/>
                  <a:pt x="19459" y="11587"/>
                </a:cubicBezTo>
                <a:cubicBezTo>
                  <a:pt x="19459" y="11681"/>
                  <a:pt x="19425" y="11768"/>
                  <a:pt x="19366" y="11833"/>
                </a:cubicBezTo>
                <a:cubicBezTo>
                  <a:pt x="19306" y="11897"/>
                  <a:pt x="19226" y="11934"/>
                  <a:pt x="19139" y="11934"/>
                </a:cubicBezTo>
                <a:cubicBezTo>
                  <a:pt x="19053" y="11934"/>
                  <a:pt x="18971" y="11897"/>
                  <a:pt x="18911" y="11833"/>
                </a:cubicBezTo>
                <a:cubicBezTo>
                  <a:pt x="18852" y="11768"/>
                  <a:pt x="18820" y="11681"/>
                  <a:pt x="18820" y="11587"/>
                </a:cubicBezTo>
                <a:cubicBezTo>
                  <a:pt x="18820" y="11493"/>
                  <a:pt x="18852" y="11404"/>
                  <a:pt x="18911" y="11339"/>
                </a:cubicBezTo>
                <a:cubicBezTo>
                  <a:pt x="18971" y="11275"/>
                  <a:pt x="19053" y="11240"/>
                  <a:pt x="19139" y="11240"/>
                </a:cubicBezTo>
                <a:close/>
                <a:moveTo>
                  <a:pt x="14421" y="11666"/>
                </a:moveTo>
                <a:cubicBezTo>
                  <a:pt x="14462" y="11668"/>
                  <a:pt x="14503" y="11678"/>
                  <a:pt x="14543" y="11699"/>
                </a:cubicBezTo>
                <a:cubicBezTo>
                  <a:pt x="14699" y="11775"/>
                  <a:pt x="14763" y="11979"/>
                  <a:pt x="14693" y="12156"/>
                </a:cubicBezTo>
                <a:cubicBezTo>
                  <a:pt x="14639" y="12279"/>
                  <a:pt x="14526" y="12355"/>
                  <a:pt x="14407" y="12355"/>
                </a:cubicBezTo>
                <a:cubicBezTo>
                  <a:pt x="14364" y="12355"/>
                  <a:pt x="14315" y="12344"/>
                  <a:pt x="14272" y="12321"/>
                </a:cubicBezTo>
                <a:cubicBezTo>
                  <a:pt x="14115" y="12238"/>
                  <a:pt x="14044" y="12032"/>
                  <a:pt x="14120" y="11862"/>
                </a:cubicBezTo>
                <a:cubicBezTo>
                  <a:pt x="14177" y="11734"/>
                  <a:pt x="14298" y="11661"/>
                  <a:pt x="14421" y="11666"/>
                </a:cubicBezTo>
                <a:close/>
                <a:moveTo>
                  <a:pt x="18311" y="11666"/>
                </a:moveTo>
                <a:cubicBezTo>
                  <a:pt x="18436" y="11661"/>
                  <a:pt x="18556" y="11734"/>
                  <a:pt x="18609" y="11862"/>
                </a:cubicBezTo>
                <a:cubicBezTo>
                  <a:pt x="18684" y="12032"/>
                  <a:pt x="18615" y="12238"/>
                  <a:pt x="18458" y="12321"/>
                </a:cubicBezTo>
                <a:cubicBezTo>
                  <a:pt x="18415" y="12344"/>
                  <a:pt x="18366" y="12355"/>
                  <a:pt x="18323" y="12355"/>
                </a:cubicBezTo>
                <a:cubicBezTo>
                  <a:pt x="18204" y="12355"/>
                  <a:pt x="18090" y="12285"/>
                  <a:pt x="18036" y="12156"/>
                </a:cubicBezTo>
                <a:cubicBezTo>
                  <a:pt x="17960" y="11979"/>
                  <a:pt x="18031" y="11775"/>
                  <a:pt x="18188" y="11699"/>
                </a:cubicBezTo>
                <a:cubicBezTo>
                  <a:pt x="18228" y="11678"/>
                  <a:pt x="18270" y="11668"/>
                  <a:pt x="18311" y="11666"/>
                </a:cubicBezTo>
                <a:close/>
                <a:moveTo>
                  <a:pt x="8021" y="11868"/>
                </a:moveTo>
                <a:cubicBezTo>
                  <a:pt x="8194" y="11868"/>
                  <a:pt x="8338" y="12021"/>
                  <a:pt x="8339" y="12214"/>
                </a:cubicBezTo>
                <a:cubicBezTo>
                  <a:pt x="8339" y="12408"/>
                  <a:pt x="8199" y="12561"/>
                  <a:pt x="8021" y="12561"/>
                </a:cubicBezTo>
                <a:cubicBezTo>
                  <a:pt x="7842" y="12561"/>
                  <a:pt x="7701" y="12408"/>
                  <a:pt x="7701" y="12214"/>
                </a:cubicBezTo>
                <a:cubicBezTo>
                  <a:pt x="7701" y="12021"/>
                  <a:pt x="7842" y="11868"/>
                  <a:pt x="8021" y="11868"/>
                </a:cubicBezTo>
                <a:close/>
                <a:moveTo>
                  <a:pt x="17490" y="12077"/>
                </a:moveTo>
                <a:cubicBezTo>
                  <a:pt x="17615" y="12071"/>
                  <a:pt x="17735" y="12145"/>
                  <a:pt x="17787" y="12273"/>
                </a:cubicBezTo>
                <a:cubicBezTo>
                  <a:pt x="17863" y="12449"/>
                  <a:pt x="17797" y="12655"/>
                  <a:pt x="17635" y="12737"/>
                </a:cubicBezTo>
                <a:cubicBezTo>
                  <a:pt x="17592" y="12760"/>
                  <a:pt x="17543" y="12766"/>
                  <a:pt x="17500" y="12766"/>
                </a:cubicBezTo>
                <a:cubicBezTo>
                  <a:pt x="17381" y="12766"/>
                  <a:pt x="17269" y="12696"/>
                  <a:pt x="17214" y="12566"/>
                </a:cubicBezTo>
                <a:cubicBezTo>
                  <a:pt x="17139" y="12390"/>
                  <a:pt x="17208" y="12186"/>
                  <a:pt x="17365" y="12110"/>
                </a:cubicBezTo>
                <a:cubicBezTo>
                  <a:pt x="17405" y="12089"/>
                  <a:pt x="17448" y="12078"/>
                  <a:pt x="17490" y="12077"/>
                </a:cubicBezTo>
                <a:close/>
                <a:moveTo>
                  <a:pt x="15237" y="12088"/>
                </a:moveTo>
                <a:cubicBezTo>
                  <a:pt x="15278" y="12090"/>
                  <a:pt x="15320" y="12100"/>
                  <a:pt x="15359" y="12121"/>
                </a:cubicBezTo>
                <a:cubicBezTo>
                  <a:pt x="15516" y="12191"/>
                  <a:pt x="15587" y="12396"/>
                  <a:pt x="15511" y="12572"/>
                </a:cubicBezTo>
                <a:cubicBezTo>
                  <a:pt x="15457" y="12695"/>
                  <a:pt x="15343" y="12772"/>
                  <a:pt x="15224" y="12772"/>
                </a:cubicBezTo>
                <a:cubicBezTo>
                  <a:pt x="15180" y="12772"/>
                  <a:pt x="15132" y="12760"/>
                  <a:pt x="15088" y="12742"/>
                </a:cubicBezTo>
                <a:cubicBezTo>
                  <a:pt x="14926" y="12660"/>
                  <a:pt x="14861" y="12456"/>
                  <a:pt x="14936" y="12286"/>
                </a:cubicBezTo>
                <a:cubicBezTo>
                  <a:pt x="14993" y="12154"/>
                  <a:pt x="15114" y="12081"/>
                  <a:pt x="15237" y="12088"/>
                </a:cubicBezTo>
                <a:close/>
                <a:moveTo>
                  <a:pt x="8021" y="13019"/>
                </a:moveTo>
                <a:cubicBezTo>
                  <a:pt x="8194" y="13019"/>
                  <a:pt x="8338" y="13171"/>
                  <a:pt x="8339" y="13364"/>
                </a:cubicBezTo>
                <a:cubicBezTo>
                  <a:pt x="8339" y="13558"/>
                  <a:pt x="8199" y="13711"/>
                  <a:pt x="8021" y="13711"/>
                </a:cubicBezTo>
                <a:cubicBezTo>
                  <a:pt x="7842" y="13711"/>
                  <a:pt x="7701" y="13558"/>
                  <a:pt x="7701" y="13364"/>
                </a:cubicBezTo>
                <a:cubicBezTo>
                  <a:pt x="7701" y="13176"/>
                  <a:pt x="7842" y="13019"/>
                  <a:pt x="8021" y="13019"/>
                </a:cubicBezTo>
                <a:close/>
                <a:moveTo>
                  <a:pt x="8021" y="14175"/>
                </a:moveTo>
                <a:cubicBezTo>
                  <a:pt x="8194" y="14175"/>
                  <a:pt x="8338" y="14328"/>
                  <a:pt x="8339" y="14522"/>
                </a:cubicBezTo>
                <a:cubicBezTo>
                  <a:pt x="8339" y="14715"/>
                  <a:pt x="8199" y="14868"/>
                  <a:pt x="8021" y="14868"/>
                </a:cubicBezTo>
                <a:cubicBezTo>
                  <a:pt x="7842" y="14868"/>
                  <a:pt x="7701" y="14715"/>
                  <a:pt x="7701" y="14522"/>
                </a:cubicBezTo>
                <a:cubicBezTo>
                  <a:pt x="7701" y="14328"/>
                  <a:pt x="7842" y="14175"/>
                  <a:pt x="8021" y="14175"/>
                </a:cubicBezTo>
                <a:close/>
                <a:moveTo>
                  <a:pt x="999" y="14582"/>
                </a:moveTo>
                <a:cubicBezTo>
                  <a:pt x="1040" y="14584"/>
                  <a:pt x="1080" y="14595"/>
                  <a:pt x="1119" y="14615"/>
                </a:cubicBezTo>
                <a:cubicBezTo>
                  <a:pt x="1281" y="14692"/>
                  <a:pt x="1347" y="14898"/>
                  <a:pt x="1271" y="15074"/>
                </a:cubicBezTo>
                <a:cubicBezTo>
                  <a:pt x="1217" y="15197"/>
                  <a:pt x="1103" y="15272"/>
                  <a:pt x="984" y="15272"/>
                </a:cubicBezTo>
                <a:cubicBezTo>
                  <a:pt x="940" y="15272"/>
                  <a:pt x="892" y="15261"/>
                  <a:pt x="848" y="15237"/>
                </a:cubicBezTo>
                <a:cubicBezTo>
                  <a:pt x="692" y="15155"/>
                  <a:pt x="622" y="14951"/>
                  <a:pt x="698" y="14780"/>
                </a:cubicBezTo>
                <a:cubicBezTo>
                  <a:pt x="755" y="14648"/>
                  <a:pt x="876" y="14576"/>
                  <a:pt x="999" y="14582"/>
                </a:cubicBezTo>
                <a:close/>
                <a:moveTo>
                  <a:pt x="1987" y="15087"/>
                </a:moveTo>
                <a:cubicBezTo>
                  <a:pt x="2028" y="15089"/>
                  <a:pt x="2070" y="15099"/>
                  <a:pt x="2109" y="15120"/>
                </a:cubicBezTo>
                <a:cubicBezTo>
                  <a:pt x="2266" y="15196"/>
                  <a:pt x="2332" y="15402"/>
                  <a:pt x="2261" y="15573"/>
                </a:cubicBezTo>
                <a:cubicBezTo>
                  <a:pt x="2207" y="15696"/>
                  <a:pt x="2093" y="15771"/>
                  <a:pt x="1974" y="15771"/>
                </a:cubicBezTo>
                <a:cubicBezTo>
                  <a:pt x="1931" y="15771"/>
                  <a:pt x="1882" y="15759"/>
                  <a:pt x="1839" y="15741"/>
                </a:cubicBezTo>
                <a:cubicBezTo>
                  <a:pt x="1676" y="15659"/>
                  <a:pt x="1611" y="15455"/>
                  <a:pt x="1687" y="15285"/>
                </a:cubicBezTo>
                <a:cubicBezTo>
                  <a:pt x="1743" y="15153"/>
                  <a:pt x="1865" y="15080"/>
                  <a:pt x="1987" y="15087"/>
                </a:cubicBezTo>
                <a:close/>
                <a:moveTo>
                  <a:pt x="8021" y="15325"/>
                </a:moveTo>
                <a:cubicBezTo>
                  <a:pt x="8107" y="15325"/>
                  <a:pt x="8188" y="15361"/>
                  <a:pt x="8247" y="15426"/>
                </a:cubicBezTo>
                <a:cubicBezTo>
                  <a:pt x="8307" y="15491"/>
                  <a:pt x="8338" y="15578"/>
                  <a:pt x="8339" y="15672"/>
                </a:cubicBezTo>
                <a:cubicBezTo>
                  <a:pt x="8339" y="15766"/>
                  <a:pt x="8307" y="15853"/>
                  <a:pt x="8247" y="15918"/>
                </a:cubicBezTo>
                <a:cubicBezTo>
                  <a:pt x="8188" y="15982"/>
                  <a:pt x="8107" y="16018"/>
                  <a:pt x="8021" y="16018"/>
                </a:cubicBezTo>
                <a:cubicBezTo>
                  <a:pt x="7934" y="16018"/>
                  <a:pt x="7852" y="15982"/>
                  <a:pt x="7793" y="15918"/>
                </a:cubicBezTo>
                <a:cubicBezTo>
                  <a:pt x="7733" y="15853"/>
                  <a:pt x="7701" y="15766"/>
                  <a:pt x="7701" y="15672"/>
                </a:cubicBezTo>
                <a:cubicBezTo>
                  <a:pt x="7701" y="15578"/>
                  <a:pt x="7733" y="15491"/>
                  <a:pt x="7793" y="15426"/>
                </a:cubicBezTo>
                <a:cubicBezTo>
                  <a:pt x="7852" y="15361"/>
                  <a:pt x="7934" y="15325"/>
                  <a:pt x="8021" y="15325"/>
                </a:cubicBezTo>
                <a:close/>
                <a:moveTo>
                  <a:pt x="2973" y="15580"/>
                </a:moveTo>
                <a:cubicBezTo>
                  <a:pt x="3014" y="15582"/>
                  <a:pt x="3054" y="15592"/>
                  <a:pt x="3093" y="15613"/>
                </a:cubicBezTo>
                <a:cubicBezTo>
                  <a:pt x="3250" y="15695"/>
                  <a:pt x="3315" y="15901"/>
                  <a:pt x="3245" y="16072"/>
                </a:cubicBezTo>
                <a:cubicBezTo>
                  <a:pt x="3191" y="16195"/>
                  <a:pt x="3076" y="16270"/>
                  <a:pt x="2958" y="16270"/>
                </a:cubicBezTo>
                <a:cubicBezTo>
                  <a:pt x="2914" y="16270"/>
                  <a:pt x="2866" y="16258"/>
                  <a:pt x="2822" y="16235"/>
                </a:cubicBezTo>
                <a:cubicBezTo>
                  <a:pt x="2665" y="16153"/>
                  <a:pt x="2596" y="15948"/>
                  <a:pt x="2672" y="15778"/>
                </a:cubicBezTo>
                <a:cubicBezTo>
                  <a:pt x="2729" y="15650"/>
                  <a:pt x="2850" y="15575"/>
                  <a:pt x="2973" y="15580"/>
                </a:cubicBezTo>
                <a:close/>
                <a:moveTo>
                  <a:pt x="7191" y="15751"/>
                </a:moveTo>
                <a:cubicBezTo>
                  <a:pt x="7315" y="15745"/>
                  <a:pt x="7437" y="15819"/>
                  <a:pt x="7490" y="15947"/>
                </a:cubicBezTo>
                <a:cubicBezTo>
                  <a:pt x="7566" y="16117"/>
                  <a:pt x="7495" y="16323"/>
                  <a:pt x="7338" y="16405"/>
                </a:cubicBezTo>
                <a:cubicBezTo>
                  <a:pt x="7295" y="16429"/>
                  <a:pt x="7246" y="16440"/>
                  <a:pt x="7203" y="16440"/>
                </a:cubicBezTo>
                <a:cubicBezTo>
                  <a:pt x="7084" y="16440"/>
                  <a:pt x="6971" y="16364"/>
                  <a:pt x="6917" y="16240"/>
                </a:cubicBezTo>
                <a:cubicBezTo>
                  <a:pt x="6841" y="16064"/>
                  <a:pt x="6911" y="15860"/>
                  <a:pt x="7068" y="15784"/>
                </a:cubicBezTo>
                <a:cubicBezTo>
                  <a:pt x="7107" y="15763"/>
                  <a:pt x="7150" y="15752"/>
                  <a:pt x="7191" y="15751"/>
                </a:cubicBezTo>
                <a:close/>
                <a:moveTo>
                  <a:pt x="3956" y="16079"/>
                </a:moveTo>
                <a:cubicBezTo>
                  <a:pt x="3997" y="16081"/>
                  <a:pt x="4039" y="16091"/>
                  <a:pt x="4078" y="16112"/>
                </a:cubicBezTo>
                <a:cubicBezTo>
                  <a:pt x="4235" y="16194"/>
                  <a:pt x="4299" y="16400"/>
                  <a:pt x="4228" y="16571"/>
                </a:cubicBezTo>
                <a:cubicBezTo>
                  <a:pt x="4174" y="16694"/>
                  <a:pt x="4062" y="16769"/>
                  <a:pt x="3943" y="16769"/>
                </a:cubicBezTo>
                <a:cubicBezTo>
                  <a:pt x="3900" y="16769"/>
                  <a:pt x="3851" y="16757"/>
                  <a:pt x="3808" y="16734"/>
                </a:cubicBezTo>
                <a:cubicBezTo>
                  <a:pt x="3645" y="16652"/>
                  <a:pt x="3580" y="16447"/>
                  <a:pt x="3655" y="16277"/>
                </a:cubicBezTo>
                <a:cubicBezTo>
                  <a:pt x="3712" y="16149"/>
                  <a:pt x="3833" y="16074"/>
                  <a:pt x="3956" y="16079"/>
                </a:cubicBezTo>
                <a:close/>
                <a:moveTo>
                  <a:pt x="6368" y="16167"/>
                </a:moveTo>
                <a:cubicBezTo>
                  <a:pt x="6492" y="16162"/>
                  <a:pt x="6616" y="16237"/>
                  <a:pt x="6669" y="16365"/>
                </a:cubicBezTo>
                <a:cubicBezTo>
                  <a:pt x="6744" y="16535"/>
                  <a:pt x="6674" y="16740"/>
                  <a:pt x="6517" y="16822"/>
                </a:cubicBezTo>
                <a:cubicBezTo>
                  <a:pt x="6473" y="16845"/>
                  <a:pt x="6425" y="16857"/>
                  <a:pt x="6381" y="16857"/>
                </a:cubicBezTo>
                <a:cubicBezTo>
                  <a:pt x="6262" y="16857"/>
                  <a:pt x="6148" y="16782"/>
                  <a:pt x="6094" y="16659"/>
                </a:cubicBezTo>
                <a:cubicBezTo>
                  <a:pt x="6018" y="16488"/>
                  <a:pt x="6089" y="16276"/>
                  <a:pt x="6246" y="16200"/>
                </a:cubicBezTo>
                <a:cubicBezTo>
                  <a:pt x="6285" y="16179"/>
                  <a:pt x="6327" y="16169"/>
                  <a:pt x="6368" y="16167"/>
                </a:cubicBez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295" name="Grouper"/>
          <p:cNvGrpSpPr/>
          <p:nvPr/>
        </p:nvGrpSpPr>
        <p:grpSpPr>
          <a:xfrm>
            <a:off x="14705937" y="8686989"/>
            <a:ext cx="9156300" cy="4955666"/>
            <a:chOff x="0" y="0"/>
            <a:chExt cx="9156298" cy="4955664"/>
          </a:xfrm>
        </p:grpSpPr>
        <p:sp>
          <p:nvSpPr>
            <p:cNvPr id="1282" name="Figure"/>
            <p:cNvSpPr/>
            <p:nvPr/>
          </p:nvSpPr>
          <p:spPr>
            <a:xfrm rot="597504">
              <a:off x="237876" y="724155"/>
              <a:ext cx="8680546" cy="3507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84379" dir="1018006">
                <a:srgbClr val="000000">
                  <a:alpha val="2136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294" name="Grouper"/>
            <p:cNvGrpSpPr/>
            <p:nvPr/>
          </p:nvGrpSpPr>
          <p:grpSpPr>
            <a:xfrm>
              <a:off x="636983" y="651"/>
              <a:ext cx="8360395" cy="3194309"/>
              <a:chOff x="-50800" y="-50799"/>
              <a:chExt cx="8360393" cy="3194308"/>
            </a:xfrm>
          </p:grpSpPr>
          <p:sp>
            <p:nvSpPr>
              <p:cNvPr id="1283" name="Pour quel support ?"/>
              <p:cNvSpPr txBox="1"/>
              <p:nvPr/>
            </p:nvSpPr>
            <p:spPr>
              <a:xfrm>
                <a:off x="239914" y="2241808"/>
                <a:ext cx="806968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Pour quel support ?</a:t>
                </a:r>
              </a:p>
            </p:txBody>
          </p:sp>
          <p:grpSp>
            <p:nvGrpSpPr>
              <p:cNvPr id="1288" name="Grouper"/>
              <p:cNvGrpSpPr/>
              <p:nvPr/>
            </p:nvGrpSpPr>
            <p:grpSpPr>
              <a:xfrm>
                <a:off x="-50801" y="677733"/>
                <a:ext cx="3221833" cy="1607590"/>
                <a:chOff x="-50800" y="-50799"/>
                <a:chExt cx="3221831" cy="1607588"/>
              </a:xfrm>
            </p:grpSpPr>
            <p:grpSp>
              <p:nvGrpSpPr>
                <p:cNvPr id="1286" name="Grouper"/>
                <p:cNvGrpSpPr/>
                <p:nvPr/>
              </p:nvGrpSpPr>
              <p:grpSpPr>
                <a:xfrm>
                  <a:off x="-50801" y="-50800"/>
                  <a:ext cx="3221833" cy="1607589"/>
                  <a:chOff x="0" y="0"/>
                  <a:chExt cx="3221831" cy="1607588"/>
                </a:xfrm>
              </p:grpSpPr>
              <p:sp>
                <p:nvSpPr>
                  <p:cNvPr id="1285" name="Bulle de texte"/>
                  <p:cNvSpPr/>
                  <p:nvPr/>
                </p:nvSpPr>
                <p:spPr>
                  <a:xfrm>
                    <a:off x="50800" y="50800"/>
                    <a:ext cx="3120415" cy="1385146"/>
                  </a:xfrm>
                  <a:prstGeom prst="wedgeEllipseCallout">
                    <a:avLst>
                      <a:gd name="adj1" fmla="val 29101"/>
                      <a:gd name="adj2" fmla="val 55557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284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2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3221832" cy="160758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287" name="Ordinateur portable"/>
                <p:cNvSpPr/>
                <p:nvPr/>
              </p:nvSpPr>
              <p:spPr>
                <a:xfrm>
                  <a:off x="787579" y="270161"/>
                  <a:ext cx="1508171" cy="8448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99" fill="norm" stroke="1" extrusionOk="0">
                      <a:moveTo>
                        <a:pt x="1952" y="0"/>
                      </a:moveTo>
                      <a:cubicBezTo>
                        <a:pt x="1421" y="0"/>
                        <a:pt x="1439" y="771"/>
                        <a:pt x="1439" y="1718"/>
                      </a:cubicBezTo>
                      <a:lnTo>
                        <a:pt x="1439" y="19328"/>
                      </a:lnTo>
                      <a:lnTo>
                        <a:pt x="0" y="19328"/>
                      </a:lnTo>
                      <a:cubicBezTo>
                        <a:pt x="0" y="19328"/>
                        <a:pt x="0" y="19890"/>
                        <a:pt x="0" y="20529"/>
                      </a:cubicBezTo>
                      <a:cubicBezTo>
                        <a:pt x="0" y="21600"/>
                        <a:pt x="190" y="21599"/>
                        <a:pt x="896" y="21599"/>
                      </a:cubicBezTo>
                      <a:lnTo>
                        <a:pt x="10332" y="21599"/>
                      </a:lnTo>
                      <a:lnTo>
                        <a:pt x="11268" y="21599"/>
                      </a:lnTo>
                      <a:lnTo>
                        <a:pt x="20704" y="21599"/>
                      </a:lnTo>
                      <a:cubicBezTo>
                        <a:pt x="21367" y="21599"/>
                        <a:pt x="21600" y="21600"/>
                        <a:pt x="21600" y="20529"/>
                      </a:cubicBezTo>
                      <a:cubicBezTo>
                        <a:pt x="21600" y="19890"/>
                        <a:pt x="21600" y="19328"/>
                        <a:pt x="21600" y="19328"/>
                      </a:cubicBezTo>
                      <a:lnTo>
                        <a:pt x="20161" y="19328"/>
                      </a:lnTo>
                      <a:lnTo>
                        <a:pt x="20161" y="1718"/>
                      </a:lnTo>
                      <a:cubicBezTo>
                        <a:pt x="20161" y="771"/>
                        <a:pt x="20196" y="0"/>
                        <a:pt x="19665" y="0"/>
                      </a:cubicBezTo>
                      <a:lnTo>
                        <a:pt x="1952" y="0"/>
                      </a:lnTo>
                      <a:close/>
                      <a:moveTo>
                        <a:pt x="2475" y="1849"/>
                      </a:moveTo>
                      <a:lnTo>
                        <a:pt x="19125" y="1849"/>
                      </a:lnTo>
                      <a:lnTo>
                        <a:pt x="19125" y="19328"/>
                      </a:lnTo>
                      <a:lnTo>
                        <a:pt x="11268" y="19328"/>
                      </a:lnTo>
                      <a:lnTo>
                        <a:pt x="10332" y="19328"/>
                      </a:lnTo>
                      <a:lnTo>
                        <a:pt x="2475" y="19328"/>
                      </a:lnTo>
                      <a:lnTo>
                        <a:pt x="2475" y="1849"/>
                      </a:ln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1293" name="Grouper"/>
              <p:cNvGrpSpPr/>
              <p:nvPr/>
            </p:nvGrpSpPr>
            <p:grpSpPr>
              <a:xfrm>
                <a:off x="5138757" y="-50800"/>
                <a:ext cx="2141142" cy="2207954"/>
                <a:chOff x="-50799" y="-50799"/>
                <a:chExt cx="2141140" cy="2207953"/>
              </a:xfrm>
            </p:grpSpPr>
            <p:grpSp>
              <p:nvGrpSpPr>
                <p:cNvPr id="1291" name="Grouper"/>
                <p:cNvGrpSpPr/>
                <p:nvPr/>
              </p:nvGrpSpPr>
              <p:grpSpPr>
                <a:xfrm>
                  <a:off x="-50800" y="-50800"/>
                  <a:ext cx="2141141" cy="2207954"/>
                  <a:chOff x="0" y="0"/>
                  <a:chExt cx="2141140" cy="2207953"/>
                </a:xfrm>
              </p:grpSpPr>
              <p:sp>
                <p:nvSpPr>
                  <p:cNvPr id="1290" name="Bulle de texte"/>
                  <p:cNvSpPr/>
                  <p:nvPr/>
                </p:nvSpPr>
                <p:spPr>
                  <a:xfrm>
                    <a:off x="50800" y="50800"/>
                    <a:ext cx="2039623" cy="1799178"/>
                  </a:xfrm>
                  <a:prstGeom prst="wedgeEllipseCallout">
                    <a:avLst>
                      <a:gd name="adj1" fmla="val -36661"/>
                      <a:gd name="adj2" fmla="val 67885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289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2141141" cy="2207954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292" name="Téléphone"/>
                <p:cNvSpPr/>
                <p:nvPr/>
              </p:nvSpPr>
              <p:spPr>
                <a:xfrm>
                  <a:off x="739217" y="361059"/>
                  <a:ext cx="561189" cy="1155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068" y="0"/>
                      </a:moveTo>
                      <a:cubicBezTo>
                        <a:pt x="934" y="0"/>
                        <a:pt x="0" y="453"/>
                        <a:pt x="0" y="1004"/>
                      </a:cubicBezTo>
                      <a:lnTo>
                        <a:pt x="0" y="20596"/>
                      </a:lnTo>
                      <a:cubicBezTo>
                        <a:pt x="0" y="21152"/>
                        <a:pt x="934" y="21600"/>
                        <a:pt x="2068" y="21600"/>
                      </a:cubicBezTo>
                      <a:lnTo>
                        <a:pt x="19532" y="21600"/>
                      </a:lnTo>
                      <a:cubicBezTo>
                        <a:pt x="20666" y="21600"/>
                        <a:pt x="21600" y="21147"/>
                        <a:pt x="21600" y="20596"/>
                      </a:cubicBezTo>
                      <a:lnTo>
                        <a:pt x="21600" y="1004"/>
                      </a:lnTo>
                      <a:cubicBezTo>
                        <a:pt x="21600" y="453"/>
                        <a:pt x="20677" y="0"/>
                        <a:pt x="19532" y="0"/>
                      </a:cubicBezTo>
                      <a:lnTo>
                        <a:pt x="2068" y="0"/>
                      </a:lnTo>
                      <a:close/>
                      <a:moveTo>
                        <a:pt x="9142" y="1350"/>
                      </a:moveTo>
                      <a:lnTo>
                        <a:pt x="12468" y="1350"/>
                      </a:lnTo>
                      <a:cubicBezTo>
                        <a:pt x="12758" y="1350"/>
                        <a:pt x="12990" y="1463"/>
                        <a:pt x="12990" y="1604"/>
                      </a:cubicBezTo>
                      <a:cubicBezTo>
                        <a:pt x="12990" y="1744"/>
                        <a:pt x="12758" y="1858"/>
                        <a:pt x="12468" y="1858"/>
                      </a:cubicBezTo>
                      <a:lnTo>
                        <a:pt x="9142" y="1858"/>
                      </a:lnTo>
                      <a:cubicBezTo>
                        <a:pt x="8853" y="1858"/>
                        <a:pt x="8621" y="1744"/>
                        <a:pt x="8621" y="1604"/>
                      </a:cubicBezTo>
                      <a:cubicBezTo>
                        <a:pt x="8621" y="1463"/>
                        <a:pt x="8853" y="1350"/>
                        <a:pt x="9142" y="1350"/>
                      </a:cubicBezTo>
                      <a:close/>
                      <a:moveTo>
                        <a:pt x="1477" y="2927"/>
                      </a:moveTo>
                      <a:lnTo>
                        <a:pt x="20123" y="2927"/>
                      </a:lnTo>
                      <a:lnTo>
                        <a:pt x="20123" y="18985"/>
                      </a:lnTo>
                      <a:lnTo>
                        <a:pt x="1477" y="18985"/>
                      </a:lnTo>
                      <a:lnTo>
                        <a:pt x="1477" y="2927"/>
                      </a:ln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</p:grpSp>
      </p:grpSp>
      <p:grpSp>
        <p:nvGrpSpPr>
          <p:cNvPr id="1309" name="Grouper"/>
          <p:cNvGrpSpPr/>
          <p:nvPr/>
        </p:nvGrpSpPr>
        <p:grpSpPr>
          <a:xfrm>
            <a:off x="15296858" y="1893507"/>
            <a:ext cx="8799680" cy="6496162"/>
            <a:chOff x="0" y="-50799"/>
            <a:chExt cx="8799679" cy="6496161"/>
          </a:xfrm>
        </p:grpSpPr>
        <p:sp>
          <p:nvSpPr>
            <p:cNvPr id="1296" name="Figure"/>
            <p:cNvSpPr/>
            <p:nvPr/>
          </p:nvSpPr>
          <p:spPr>
            <a:xfrm rot="717010">
              <a:off x="355450" y="1374402"/>
              <a:ext cx="8088779" cy="427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434"/>
                  </a:moveTo>
                  <a:lnTo>
                    <a:pt x="8971" y="21600"/>
                  </a:lnTo>
                  <a:lnTo>
                    <a:pt x="21600" y="7535"/>
                  </a:lnTo>
                  <a:lnTo>
                    <a:pt x="11785" y="0"/>
                  </a:lnTo>
                  <a:lnTo>
                    <a:pt x="0" y="1243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84379" dir="1018006">
                <a:srgbClr val="000000">
                  <a:alpha val="2136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308" name="Grouper"/>
            <p:cNvGrpSpPr/>
            <p:nvPr/>
          </p:nvGrpSpPr>
          <p:grpSpPr>
            <a:xfrm>
              <a:off x="537226" y="-50800"/>
              <a:ext cx="7447408" cy="3803935"/>
              <a:chOff x="-50800" y="-50799"/>
              <a:chExt cx="7447406" cy="3803934"/>
            </a:xfrm>
          </p:grpSpPr>
          <p:sp>
            <p:nvSpPr>
              <p:cNvPr id="1297" name="Quel message doit faire passer la carte ?"/>
              <p:cNvSpPr/>
              <p:nvPr/>
            </p:nvSpPr>
            <p:spPr>
              <a:xfrm>
                <a:off x="251366" y="3753134"/>
                <a:ext cx="714524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Quel message doit faire passer la carte ?</a:t>
                </a:r>
              </a:p>
            </p:txBody>
          </p:sp>
          <p:grpSp>
            <p:nvGrpSpPr>
              <p:cNvPr id="1302" name="Grouper"/>
              <p:cNvGrpSpPr/>
              <p:nvPr/>
            </p:nvGrpSpPr>
            <p:grpSpPr>
              <a:xfrm>
                <a:off x="4503703" y="-50800"/>
                <a:ext cx="2639220" cy="2469174"/>
                <a:chOff x="-50799" y="-50799"/>
                <a:chExt cx="2639218" cy="2469173"/>
              </a:xfrm>
            </p:grpSpPr>
            <p:grpSp>
              <p:nvGrpSpPr>
                <p:cNvPr id="1300" name="Grouper"/>
                <p:cNvGrpSpPr/>
                <p:nvPr/>
              </p:nvGrpSpPr>
              <p:grpSpPr>
                <a:xfrm>
                  <a:off x="-50800" y="-50800"/>
                  <a:ext cx="2639219" cy="2469174"/>
                  <a:chOff x="0" y="0"/>
                  <a:chExt cx="2639218" cy="2469173"/>
                </a:xfrm>
              </p:grpSpPr>
              <p:sp>
                <p:nvSpPr>
                  <p:cNvPr id="1299" name="Bulle de texte"/>
                  <p:cNvSpPr/>
                  <p:nvPr/>
                </p:nvSpPr>
                <p:spPr>
                  <a:xfrm>
                    <a:off x="50800" y="50800"/>
                    <a:ext cx="2537475" cy="2043325"/>
                  </a:xfrm>
                  <a:prstGeom prst="wedgeEllipseCallout">
                    <a:avLst>
                      <a:gd name="adj1" fmla="val -24260"/>
                      <a:gd name="adj2" fmla="val 61985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298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2639219" cy="2469174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301" name="Graphique à barres"/>
                <p:cNvSpPr/>
                <p:nvPr/>
              </p:nvSpPr>
              <p:spPr>
                <a:xfrm>
                  <a:off x="632894" y="387505"/>
                  <a:ext cx="1271684" cy="12683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lnTo>
                        <a:pt x="0" y="21404"/>
                      </a:lnTo>
                      <a:cubicBezTo>
                        <a:pt x="0" y="21511"/>
                        <a:pt x="87" y="21600"/>
                        <a:pt x="194" y="21600"/>
                      </a:cubicBezTo>
                      <a:lnTo>
                        <a:pt x="21406" y="21600"/>
                      </a:lnTo>
                      <a:cubicBezTo>
                        <a:pt x="21513" y="21600"/>
                        <a:pt x="21600" y="21511"/>
                        <a:pt x="21600" y="21404"/>
                      </a:cubicBezTo>
                      <a:lnTo>
                        <a:pt x="21600" y="20822"/>
                      </a:lnTo>
                      <a:cubicBezTo>
                        <a:pt x="21600" y="20715"/>
                        <a:pt x="21513" y="20628"/>
                        <a:pt x="21406" y="20628"/>
                      </a:cubicBezTo>
                      <a:lnTo>
                        <a:pt x="1163" y="20628"/>
                      </a:lnTo>
                      <a:cubicBezTo>
                        <a:pt x="1057" y="20628"/>
                        <a:pt x="970" y="20539"/>
                        <a:pt x="970" y="20432"/>
                      </a:cubicBezTo>
                      <a:lnTo>
                        <a:pt x="970" y="194"/>
                      </a:lnTo>
                      <a:cubicBezTo>
                        <a:pt x="970" y="87"/>
                        <a:pt x="883" y="0"/>
                        <a:pt x="776" y="0"/>
                      </a:cubicBezTo>
                      <a:lnTo>
                        <a:pt x="194" y="0"/>
                      </a:lnTo>
                      <a:close/>
                      <a:moveTo>
                        <a:pt x="16860" y="3004"/>
                      </a:moveTo>
                      <a:lnTo>
                        <a:pt x="16860" y="19065"/>
                      </a:lnTo>
                      <a:lnTo>
                        <a:pt x="19553" y="19065"/>
                      </a:lnTo>
                      <a:lnTo>
                        <a:pt x="19553" y="3004"/>
                      </a:lnTo>
                      <a:lnTo>
                        <a:pt x="16860" y="3004"/>
                      </a:lnTo>
                      <a:close/>
                      <a:moveTo>
                        <a:pt x="7272" y="6922"/>
                      </a:moveTo>
                      <a:lnTo>
                        <a:pt x="7272" y="19065"/>
                      </a:lnTo>
                      <a:lnTo>
                        <a:pt x="9965" y="19065"/>
                      </a:lnTo>
                      <a:lnTo>
                        <a:pt x="9965" y="6922"/>
                      </a:lnTo>
                      <a:lnTo>
                        <a:pt x="7272" y="6922"/>
                      </a:lnTo>
                      <a:close/>
                      <a:moveTo>
                        <a:pt x="12066" y="10127"/>
                      </a:moveTo>
                      <a:lnTo>
                        <a:pt x="12066" y="19065"/>
                      </a:lnTo>
                      <a:lnTo>
                        <a:pt x="14759" y="19065"/>
                      </a:lnTo>
                      <a:lnTo>
                        <a:pt x="14759" y="10127"/>
                      </a:lnTo>
                      <a:lnTo>
                        <a:pt x="12066" y="10127"/>
                      </a:lnTo>
                      <a:close/>
                      <a:moveTo>
                        <a:pt x="2478" y="15151"/>
                      </a:moveTo>
                      <a:lnTo>
                        <a:pt x="2478" y="19065"/>
                      </a:lnTo>
                      <a:lnTo>
                        <a:pt x="5171" y="19065"/>
                      </a:lnTo>
                      <a:lnTo>
                        <a:pt x="5171" y="15151"/>
                      </a:lnTo>
                      <a:lnTo>
                        <a:pt x="2478" y="15151"/>
                      </a:ln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1307" name="Grouper"/>
              <p:cNvGrpSpPr/>
              <p:nvPr/>
            </p:nvGrpSpPr>
            <p:grpSpPr>
              <a:xfrm>
                <a:off x="-50801" y="302401"/>
                <a:ext cx="2639220" cy="2280006"/>
                <a:chOff x="-50800" y="-50799"/>
                <a:chExt cx="2639218" cy="2280004"/>
              </a:xfrm>
            </p:grpSpPr>
            <p:grpSp>
              <p:nvGrpSpPr>
                <p:cNvPr id="1305" name="Bulle de texte"/>
                <p:cNvGrpSpPr/>
                <p:nvPr/>
              </p:nvGrpSpPr>
              <p:grpSpPr>
                <a:xfrm>
                  <a:off x="-50801" y="-50800"/>
                  <a:ext cx="2639220" cy="2280005"/>
                  <a:chOff x="0" y="0"/>
                  <a:chExt cx="2639218" cy="2280004"/>
                </a:xfrm>
              </p:grpSpPr>
              <p:sp>
                <p:nvSpPr>
                  <p:cNvPr id="1304" name="Bulle de texte"/>
                  <p:cNvSpPr/>
                  <p:nvPr/>
                </p:nvSpPr>
                <p:spPr>
                  <a:xfrm>
                    <a:off x="50800" y="50800"/>
                    <a:ext cx="2537475" cy="2043325"/>
                  </a:xfrm>
                  <a:prstGeom prst="wedgeEllipseCallout">
                    <a:avLst>
                      <a:gd name="adj1" fmla="val 12089"/>
                      <a:gd name="adj2" fmla="val 55557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303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5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2639219" cy="2280005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306" name="Feu d’artifice"/>
                <p:cNvSpPr/>
                <p:nvPr/>
              </p:nvSpPr>
              <p:spPr>
                <a:xfrm>
                  <a:off x="577613" y="259661"/>
                  <a:ext cx="1382248" cy="1524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8" h="21600" fill="norm" stroke="1" extrusionOk="0">
                      <a:moveTo>
                        <a:pt x="16211" y="0"/>
                      </a:moveTo>
                      <a:cubicBezTo>
                        <a:pt x="16156" y="0"/>
                        <a:pt x="16102" y="19"/>
                        <a:pt x="16060" y="57"/>
                      </a:cubicBezTo>
                      <a:cubicBezTo>
                        <a:pt x="15977" y="133"/>
                        <a:pt x="15977" y="255"/>
                        <a:pt x="16060" y="331"/>
                      </a:cubicBezTo>
                      <a:cubicBezTo>
                        <a:pt x="16144" y="407"/>
                        <a:pt x="16278" y="407"/>
                        <a:pt x="16361" y="331"/>
                      </a:cubicBezTo>
                      <a:cubicBezTo>
                        <a:pt x="16444" y="255"/>
                        <a:pt x="16444" y="133"/>
                        <a:pt x="16361" y="57"/>
                      </a:cubicBezTo>
                      <a:cubicBezTo>
                        <a:pt x="16319" y="19"/>
                        <a:pt x="16265" y="0"/>
                        <a:pt x="16211" y="0"/>
                      </a:cubicBezTo>
                      <a:close/>
                      <a:moveTo>
                        <a:pt x="16211" y="930"/>
                      </a:moveTo>
                      <a:cubicBezTo>
                        <a:pt x="16145" y="930"/>
                        <a:pt x="16079" y="953"/>
                        <a:pt x="16029" y="999"/>
                      </a:cubicBezTo>
                      <a:cubicBezTo>
                        <a:pt x="15928" y="1091"/>
                        <a:pt x="15928" y="1240"/>
                        <a:pt x="16029" y="1331"/>
                      </a:cubicBezTo>
                      <a:cubicBezTo>
                        <a:pt x="16130" y="1423"/>
                        <a:pt x="16292" y="1423"/>
                        <a:pt x="16393" y="1331"/>
                      </a:cubicBezTo>
                      <a:cubicBezTo>
                        <a:pt x="16494" y="1240"/>
                        <a:pt x="16494" y="1091"/>
                        <a:pt x="16393" y="999"/>
                      </a:cubicBezTo>
                      <a:cubicBezTo>
                        <a:pt x="16342" y="953"/>
                        <a:pt x="16277" y="930"/>
                        <a:pt x="16211" y="930"/>
                      </a:cubicBezTo>
                      <a:close/>
                      <a:moveTo>
                        <a:pt x="12580" y="1367"/>
                      </a:moveTo>
                      <a:cubicBezTo>
                        <a:pt x="12526" y="1367"/>
                        <a:pt x="12472" y="1385"/>
                        <a:pt x="12430" y="1423"/>
                      </a:cubicBezTo>
                      <a:cubicBezTo>
                        <a:pt x="12346" y="1498"/>
                        <a:pt x="12346" y="1622"/>
                        <a:pt x="12430" y="1698"/>
                      </a:cubicBezTo>
                      <a:cubicBezTo>
                        <a:pt x="12513" y="1773"/>
                        <a:pt x="12649" y="1773"/>
                        <a:pt x="12733" y="1698"/>
                      </a:cubicBezTo>
                      <a:cubicBezTo>
                        <a:pt x="12816" y="1622"/>
                        <a:pt x="12816" y="1498"/>
                        <a:pt x="12733" y="1423"/>
                      </a:cubicBezTo>
                      <a:cubicBezTo>
                        <a:pt x="12691" y="1385"/>
                        <a:pt x="12635" y="1367"/>
                        <a:pt x="12580" y="1367"/>
                      </a:cubicBezTo>
                      <a:close/>
                      <a:moveTo>
                        <a:pt x="19841" y="1367"/>
                      </a:moveTo>
                      <a:cubicBezTo>
                        <a:pt x="19786" y="1367"/>
                        <a:pt x="19731" y="1385"/>
                        <a:pt x="19689" y="1423"/>
                      </a:cubicBezTo>
                      <a:cubicBezTo>
                        <a:pt x="19605" y="1498"/>
                        <a:pt x="19605" y="1622"/>
                        <a:pt x="19689" y="1698"/>
                      </a:cubicBezTo>
                      <a:cubicBezTo>
                        <a:pt x="19772" y="1773"/>
                        <a:pt x="19908" y="1773"/>
                        <a:pt x="19991" y="1698"/>
                      </a:cubicBezTo>
                      <a:cubicBezTo>
                        <a:pt x="20075" y="1622"/>
                        <a:pt x="20075" y="1498"/>
                        <a:pt x="19991" y="1423"/>
                      </a:cubicBezTo>
                      <a:cubicBezTo>
                        <a:pt x="19950" y="1385"/>
                        <a:pt x="19896" y="1367"/>
                        <a:pt x="19841" y="1367"/>
                      </a:cubicBezTo>
                      <a:close/>
                      <a:moveTo>
                        <a:pt x="16211" y="1861"/>
                      </a:moveTo>
                      <a:cubicBezTo>
                        <a:pt x="16133" y="1861"/>
                        <a:pt x="16056" y="1887"/>
                        <a:pt x="15997" y="1941"/>
                      </a:cubicBezTo>
                      <a:cubicBezTo>
                        <a:pt x="15879" y="2048"/>
                        <a:pt x="15879" y="2223"/>
                        <a:pt x="15997" y="2330"/>
                      </a:cubicBezTo>
                      <a:cubicBezTo>
                        <a:pt x="16115" y="2438"/>
                        <a:pt x="16306" y="2438"/>
                        <a:pt x="16424" y="2330"/>
                      </a:cubicBezTo>
                      <a:cubicBezTo>
                        <a:pt x="16543" y="2223"/>
                        <a:pt x="16543" y="2048"/>
                        <a:pt x="16424" y="1941"/>
                      </a:cubicBezTo>
                      <a:cubicBezTo>
                        <a:pt x="16365" y="1887"/>
                        <a:pt x="16288" y="1861"/>
                        <a:pt x="16211" y="1861"/>
                      </a:cubicBezTo>
                      <a:close/>
                      <a:moveTo>
                        <a:pt x="13336" y="2012"/>
                      </a:moveTo>
                      <a:cubicBezTo>
                        <a:pt x="13270" y="2012"/>
                        <a:pt x="13205" y="2035"/>
                        <a:pt x="13154" y="2081"/>
                      </a:cubicBezTo>
                      <a:cubicBezTo>
                        <a:pt x="13053" y="2172"/>
                        <a:pt x="13053" y="2321"/>
                        <a:pt x="13154" y="2413"/>
                      </a:cubicBezTo>
                      <a:cubicBezTo>
                        <a:pt x="13255" y="2505"/>
                        <a:pt x="13417" y="2505"/>
                        <a:pt x="13518" y="2413"/>
                      </a:cubicBezTo>
                      <a:cubicBezTo>
                        <a:pt x="13619" y="2321"/>
                        <a:pt x="13619" y="2172"/>
                        <a:pt x="13518" y="2081"/>
                      </a:cubicBezTo>
                      <a:cubicBezTo>
                        <a:pt x="13468" y="2035"/>
                        <a:pt x="13402" y="2012"/>
                        <a:pt x="13336" y="2012"/>
                      </a:cubicBezTo>
                      <a:close/>
                      <a:moveTo>
                        <a:pt x="19085" y="2012"/>
                      </a:moveTo>
                      <a:cubicBezTo>
                        <a:pt x="19019" y="2012"/>
                        <a:pt x="18952" y="2035"/>
                        <a:pt x="18901" y="2081"/>
                      </a:cubicBezTo>
                      <a:cubicBezTo>
                        <a:pt x="18800" y="2172"/>
                        <a:pt x="18800" y="2321"/>
                        <a:pt x="18901" y="2413"/>
                      </a:cubicBezTo>
                      <a:cubicBezTo>
                        <a:pt x="19002" y="2505"/>
                        <a:pt x="19166" y="2505"/>
                        <a:pt x="19267" y="2413"/>
                      </a:cubicBezTo>
                      <a:cubicBezTo>
                        <a:pt x="19368" y="2321"/>
                        <a:pt x="19368" y="2172"/>
                        <a:pt x="19267" y="2081"/>
                      </a:cubicBezTo>
                      <a:cubicBezTo>
                        <a:pt x="19217" y="2035"/>
                        <a:pt x="19151" y="2012"/>
                        <a:pt x="19085" y="2012"/>
                      </a:cubicBezTo>
                      <a:close/>
                      <a:moveTo>
                        <a:pt x="14092" y="2658"/>
                      </a:moveTo>
                      <a:cubicBezTo>
                        <a:pt x="14014" y="2658"/>
                        <a:pt x="13936" y="2685"/>
                        <a:pt x="13876" y="2739"/>
                      </a:cubicBezTo>
                      <a:cubicBezTo>
                        <a:pt x="13758" y="2846"/>
                        <a:pt x="13758" y="3021"/>
                        <a:pt x="13876" y="3129"/>
                      </a:cubicBezTo>
                      <a:cubicBezTo>
                        <a:pt x="13995" y="3236"/>
                        <a:pt x="14187" y="3236"/>
                        <a:pt x="14305" y="3129"/>
                      </a:cubicBezTo>
                      <a:cubicBezTo>
                        <a:pt x="14424" y="3021"/>
                        <a:pt x="14424" y="2846"/>
                        <a:pt x="14305" y="2739"/>
                      </a:cubicBezTo>
                      <a:cubicBezTo>
                        <a:pt x="14246" y="2685"/>
                        <a:pt x="14169" y="2658"/>
                        <a:pt x="14092" y="2658"/>
                      </a:cubicBezTo>
                      <a:close/>
                      <a:moveTo>
                        <a:pt x="18329" y="2658"/>
                      </a:moveTo>
                      <a:cubicBezTo>
                        <a:pt x="18252" y="2658"/>
                        <a:pt x="18173" y="2685"/>
                        <a:pt x="18114" y="2739"/>
                      </a:cubicBezTo>
                      <a:cubicBezTo>
                        <a:pt x="17996" y="2846"/>
                        <a:pt x="17996" y="3021"/>
                        <a:pt x="18114" y="3129"/>
                      </a:cubicBezTo>
                      <a:cubicBezTo>
                        <a:pt x="18232" y="3236"/>
                        <a:pt x="18425" y="3236"/>
                        <a:pt x="18543" y="3129"/>
                      </a:cubicBezTo>
                      <a:cubicBezTo>
                        <a:pt x="18661" y="3021"/>
                        <a:pt x="18661" y="2846"/>
                        <a:pt x="18543" y="2739"/>
                      </a:cubicBezTo>
                      <a:cubicBezTo>
                        <a:pt x="18484" y="2685"/>
                        <a:pt x="18407" y="2658"/>
                        <a:pt x="18329" y="2658"/>
                      </a:cubicBezTo>
                      <a:close/>
                      <a:moveTo>
                        <a:pt x="16211" y="2791"/>
                      </a:moveTo>
                      <a:cubicBezTo>
                        <a:pt x="16122" y="2791"/>
                        <a:pt x="16032" y="2822"/>
                        <a:pt x="15964" y="2884"/>
                      </a:cubicBezTo>
                      <a:cubicBezTo>
                        <a:pt x="15828" y="3007"/>
                        <a:pt x="15828" y="3208"/>
                        <a:pt x="15964" y="3331"/>
                      </a:cubicBezTo>
                      <a:cubicBezTo>
                        <a:pt x="16099" y="3455"/>
                        <a:pt x="16320" y="3455"/>
                        <a:pt x="16456" y="3331"/>
                      </a:cubicBezTo>
                      <a:cubicBezTo>
                        <a:pt x="16592" y="3208"/>
                        <a:pt x="16592" y="3007"/>
                        <a:pt x="16456" y="2884"/>
                      </a:cubicBezTo>
                      <a:cubicBezTo>
                        <a:pt x="16388" y="2822"/>
                        <a:pt x="16300" y="2791"/>
                        <a:pt x="16211" y="2791"/>
                      </a:cubicBezTo>
                      <a:close/>
                      <a:moveTo>
                        <a:pt x="14848" y="3304"/>
                      </a:moveTo>
                      <a:cubicBezTo>
                        <a:pt x="14759" y="3304"/>
                        <a:pt x="14669" y="3335"/>
                        <a:pt x="14601" y="3397"/>
                      </a:cubicBezTo>
                      <a:cubicBezTo>
                        <a:pt x="14465" y="3520"/>
                        <a:pt x="14465" y="3721"/>
                        <a:pt x="14601" y="3844"/>
                      </a:cubicBezTo>
                      <a:cubicBezTo>
                        <a:pt x="14736" y="3968"/>
                        <a:pt x="14957" y="3968"/>
                        <a:pt x="15093" y="3844"/>
                      </a:cubicBezTo>
                      <a:cubicBezTo>
                        <a:pt x="15229" y="3721"/>
                        <a:pt x="15229" y="3520"/>
                        <a:pt x="15093" y="3397"/>
                      </a:cubicBezTo>
                      <a:cubicBezTo>
                        <a:pt x="15025" y="3335"/>
                        <a:pt x="14937" y="3304"/>
                        <a:pt x="14848" y="3304"/>
                      </a:cubicBezTo>
                      <a:close/>
                      <a:moveTo>
                        <a:pt x="17574" y="3304"/>
                      </a:moveTo>
                      <a:cubicBezTo>
                        <a:pt x="17485" y="3304"/>
                        <a:pt x="17396" y="3335"/>
                        <a:pt x="17329" y="3397"/>
                      </a:cubicBezTo>
                      <a:cubicBezTo>
                        <a:pt x="17193" y="3520"/>
                        <a:pt x="17193" y="3721"/>
                        <a:pt x="17329" y="3844"/>
                      </a:cubicBezTo>
                      <a:cubicBezTo>
                        <a:pt x="17464" y="3968"/>
                        <a:pt x="17683" y="3968"/>
                        <a:pt x="17819" y="3844"/>
                      </a:cubicBezTo>
                      <a:cubicBezTo>
                        <a:pt x="17955" y="3721"/>
                        <a:pt x="17955" y="3520"/>
                        <a:pt x="17819" y="3397"/>
                      </a:cubicBezTo>
                      <a:cubicBezTo>
                        <a:pt x="17751" y="3335"/>
                        <a:pt x="17663" y="3304"/>
                        <a:pt x="17574" y="3304"/>
                      </a:cubicBezTo>
                      <a:close/>
                      <a:moveTo>
                        <a:pt x="5347" y="4158"/>
                      </a:moveTo>
                      <a:cubicBezTo>
                        <a:pt x="5293" y="4158"/>
                        <a:pt x="5237" y="4177"/>
                        <a:pt x="5195" y="4215"/>
                      </a:cubicBezTo>
                      <a:cubicBezTo>
                        <a:pt x="5112" y="4291"/>
                        <a:pt x="5112" y="4415"/>
                        <a:pt x="5195" y="4490"/>
                      </a:cubicBezTo>
                      <a:cubicBezTo>
                        <a:pt x="5279" y="4566"/>
                        <a:pt x="5414" y="4566"/>
                        <a:pt x="5498" y="4490"/>
                      </a:cubicBezTo>
                      <a:cubicBezTo>
                        <a:pt x="5581" y="4415"/>
                        <a:pt x="5581" y="4291"/>
                        <a:pt x="5498" y="4215"/>
                      </a:cubicBezTo>
                      <a:cubicBezTo>
                        <a:pt x="5456" y="4177"/>
                        <a:pt x="5402" y="4158"/>
                        <a:pt x="5347" y="4158"/>
                      </a:cubicBezTo>
                      <a:close/>
                      <a:moveTo>
                        <a:pt x="14283" y="4543"/>
                      </a:moveTo>
                      <a:cubicBezTo>
                        <a:pt x="14194" y="4543"/>
                        <a:pt x="14104" y="4574"/>
                        <a:pt x="14036" y="4636"/>
                      </a:cubicBezTo>
                      <a:cubicBezTo>
                        <a:pt x="13900" y="4759"/>
                        <a:pt x="13900" y="4959"/>
                        <a:pt x="14036" y="5083"/>
                      </a:cubicBezTo>
                      <a:cubicBezTo>
                        <a:pt x="14172" y="5206"/>
                        <a:pt x="14392" y="5206"/>
                        <a:pt x="14528" y="5083"/>
                      </a:cubicBezTo>
                      <a:cubicBezTo>
                        <a:pt x="14664" y="4959"/>
                        <a:pt x="14664" y="4759"/>
                        <a:pt x="14528" y="4636"/>
                      </a:cubicBezTo>
                      <a:cubicBezTo>
                        <a:pt x="14460" y="4574"/>
                        <a:pt x="14372" y="4543"/>
                        <a:pt x="14283" y="4543"/>
                      </a:cubicBezTo>
                      <a:close/>
                      <a:moveTo>
                        <a:pt x="18138" y="4543"/>
                      </a:moveTo>
                      <a:cubicBezTo>
                        <a:pt x="18049" y="4543"/>
                        <a:pt x="17961" y="4574"/>
                        <a:pt x="17893" y="4636"/>
                      </a:cubicBezTo>
                      <a:cubicBezTo>
                        <a:pt x="17757" y="4759"/>
                        <a:pt x="17757" y="4959"/>
                        <a:pt x="17893" y="5083"/>
                      </a:cubicBezTo>
                      <a:cubicBezTo>
                        <a:pt x="18029" y="5206"/>
                        <a:pt x="18249" y="5206"/>
                        <a:pt x="18385" y="5083"/>
                      </a:cubicBezTo>
                      <a:cubicBezTo>
                        <a:pt x="18521" y="4959"/>
                        <a:pt x="18521" y="4759"/>
                        <a:pt x="18385" y="4636"/>
                      </a:cubicBezTo>
                      <a:cubicBezTo>
                        <a:pt x="18317" y="4574"/>
                        <a:pt x="18227" y="4543"/>
                        <a:pt x="18138" y="4543"/>
                      </a:cubicBezTo>
                      <a:close/>
                      <a:moveTo>
                        <a:pt x="13214" y="4583"/>
                      </a:moveTo>
                      <a:cubicBezTo>
                        <a:pt x="13136" y="4583"/>
                        <a:pt x="13059" y="4610"/>
                        <a:pt x="13000" y="4664"/>
                      </a:cubicBezTo>
                      <a:cubicBezTo>
                        <a:pt x="12882" y="4772"/>
                        <a:pt x="12882" y="4947"/>
                        <a:pt x="13000" y="5054"/>
                      </a:cubicBezTo>
                      <a:cubicBezTo>
                        <a:pt x="13118" y="5162"/>
                        <a:pt x="13311" y="5162"/>
                        <a:pt x="13429" y="5054"/>
                      </a:cubicBezTo>
                      <a:cubicBezTo>
                        <a:pt x="13547" y="4947"/>
                        <a:pt x="13547" y="4772"/>
                        <a:pt x="13429" y="4664"/>
                      </a:cubicBezTo>
                      <a:cubicBezTo>
                        <a:pt x="13370" y="4610"/>
                        <a:pt x="13291" y="4583"/>
                        <a:pt x="13214" y="4583"/>
                      </a:cubicBezTo>
                      <a:close/>
                      <a:moveTo>
                        <a:pt x="19208" y="4583"/>
                      </a:moveTo>
                      <a:cubicBezTo>
                        <a:pt x="19130" y="4583"/>
                        <a:pt x="19052" y="4610"/>
                        <a:pt x="18992" y="4664"/>
                      </a:cubicBezTo>
                      <a:cubicBezTo>
                        <a:pt x="18874" y="4772"/>
                        <a:pt x="18874" y="4947"/>
                        <a:pt x="18992" y="5054"/>
                      </a:cubicBezTo>
                      <a:cubicBezTo>
                        <a:pt x="19111" y="5162"/>
                        <a:pt x="19303" y="5162"/>
                        <a:pt x="19421" y="5054"/>
                      </a:cubicBezTo>
                      <a:cubicBezTo>
                        <a:pt x="19540" y="4947"/>
                        <a:pt x="19540" y="4772"/>
                        <a:pt x="19421" y="4664"/>
                      </a:cubicBezTo>
                      <a:cubicBezTo>
                        <a:pt x="19362" y="4610"/>
                        <a:pt x="19285" y="4583"/>
                        <a:pt x="19208" y="4583"/>
                      </a:cubicBezTo>
                      <a:close/>
                      <a:moveTo>
                        <a:pt x="12146" y="4624"/>
                      </a:moveTo>
                      <a:cubicBezTo>
                        <a:pt x="12080" y="4624"/>
                        <a:pt x="12012" y="4647"/>
                        <a:pt x="11962" y="4693"/>
                      </a:cubicBezTo>
                      <a:cubicBezTo>
                        <a:pt x="11861" y="4785"/>
                        <a:pt x="11861" y="4934"/>
                        <a:pt x="11962" y="5025"/>
                      </a:cubicBezTo>
                      <a:cubicBezTo>
                        <a:pt x="12063" y="5117"/>
                        <a:pt x="12227" y="5117"/>
                        <a:pt x="12328" y="5025"/>
                      </a:cubicBezTo>
                      <a:cubicBezTo>
                        <a:pt x="12429" y="4934"/>
                        <a:pt x="12429" y="4785"/>
                        <a:pt x="12328" y="4693"/>
                      </a:cubicBezTo>
                      <a:cubicBezTo>
                        <a:pt x="12277" y="4647"/>
                        <a:pt x="12212" y="4624"/>
                        <a:pt x="12146" y="4624"/>
                      </a:cubicBezTo>
                      <a:close/>
                      <a:moveTo>
                        <a:pt x="20276" y="4624"/>
                      </a:moveTo>
                      <a:cubicBezTo>
                        <a:pt x="20209" y="4624"/>
                        <a:pt x="20144" y="4647"/>
                        <a:pt x="20094" y="4693"/>
                      </a:cubicBezTo>
                      <a:cubicBezTo>
                        <a:pt x="19993" y="4785"/>
                        <a:pt x="19993" y="4934"/>
                        <a:pt x="20094" y="5025"/>
                      </a:cubicBezTo>
                      <a:cubicBezTo>
                        <a:pt x="20194" y="5117"/>
                        <a:pt x="20357" y="5117"/>
                        <a:pt x="20458" y="5025"/>
                      </a:cubicBezTo>
                      <a:cubicBezTo>
                        <a:pt x="20558" y="4934"/>
                        <a:pt x="20558" y="4785"/>
                        <a:pt x="20458" y="4693"/>
                      </a:cubicBezTo>
                      <a:cubicBezTo>
                        <a:pt x="20407" y="4647"/>
                        <a:pt x="20342" y="4624"/>
                        <a:pt x="20276" y="4624"/>
                      </a:cubicBezTo>
                      <a:close/>
                      <a:moveTo>
                        <a:pt x="11076" y="4664"/>
                      </a:moveTo>
                      <a:cubicBezTo>
                        <a:pt x="11021" y="4664"/>
                        <a:pt x="10967" y="4684"/>
                        <a:pt x="10926" y="4722"/>
                      </a:cubicBezTo>
                      <a:cubicBezTo>
                        <a:pt x="10842" y="4797"/>
                        <a:pt x="10842" y="4921"/>
                        <a:pt x="10926" y="4997"/>
                      </a:cubicBezTo>
                      <a:cubicBezTo>
                        <a:pt x="11009" y="5073"/>
                        <a:pt x="11145" y="5073"/>
                        <a:pt x="11228" y="4997"/>
                      </a:cubicBezTo>
                      <a:cubicBezTo>
                        <a:pt x="11312" y="4921"/>
                        <a:pt x="11312" y="4797"/>
                        <a:pt x="11228" y="4722"/>
                      </a:cubicBezTo>
                      <a:cubicBezTo>
                        <a:pt x="11187" y="4684"/>
                        <a:pt x="11131" y="4664"/>
                        <a:pt x="11076" y="4664"/>
                      </a:cubicBezTo>
                      <a:close/>
                      <a:moveTo>
                        <a:pt x="21343" y="4664"/>
                      </a:moveTo>
                      <a:cubicBezTo>
                        <a:pt x="21289" y="4664"/>
                        <a:pt x="21235" y="4684"/>
                        <a:pt x="21193" y="4722"/>
                      </a:cubicBezTo>
                      <a:cubicBezTo>
                        <a:pt x="21109" y="4797"/>
                        <a:pt x="21109" y="4921"/>
                        <a:pt x="21193" y="4997"/>
                      </a:cubicBezTo>
                      <a:cubicBezTo>
                        <a:pt x="21276" y="5073"/>
                        <a:pt x="21412" y="5073"/>
                        <a:pt x="21496" y="4997"/>
                      </a:cubicBezTo>
                      <a:cubicBezTo>
                        <a:pt x="21579" y="4921"/>
                        <a:pt x="21579" y="4797"/>
                        <a:pt x="21496" y="4722"/>
                      </a:cubicBezTo>
                      <a:cubicBezTo>
                        <a:pt x="21454" y="4684"/>
                        <a:pt x="21398" y="4664"/>
                        <a:pt x="21343" y="4664"/>
                      </a:cubicBezTo>
                      <a:close/>
                      <a:moveTo>
                        <a:pt x="5347" y="5088"/>
                      </a:moveTo>
                      <a:cubicBezTo>
                        <a:pt x="5281" y="5088"/>
                        <a:pt x="5214" y="5111"/>
                        <a:pt x="5164" y="5157"/>
                      </a:cubicBezTo>
                      <a:cubicBezTo>
                        <a:pt x="5063" y="5249"/>
                        <a:pt x="5063" y="5398"/>
                        <a:pt x="5164" y="5489"/>
                      </a:cubicBezTo>
                      <a:cubicBezTo>
                        <a:pt x="5264" y="5581"/>
                        <a:pt x="5429" y="5581"/>
                        <a:pt x="5529" y="5489"/>
                      </a:cubicBezTo>
                      <a:cubicBezTo>
                        <a:pt x="5630" y="5398"/>
                        <a:pt x="5630" y="5249"/>
                        <a:pt x="5529" y="5157"/>
                      </a:cubicBezTo>
                      <a:cubicBezTo>
                        <a:pt x="5479" y="5111"/>
                        <a:pt x="5414" y="5088"/>
                        <a:pt x="5347" y="5088"/>
                      </a:cubicBezTo>
                      <a:close/>
                      <a:moveTo>
                        <a:pt x="1717" y="5525"/>
                      </a:moveTo>
                      <a:cubicBezTo>
                        <a:pt x="1662" y="5525"/>
                        <a:pt x="1608" y="5543"/>
                        <a:pt x="1567" y="5581"/>
                      </a:cubicBezTo>
                      <a:cubicBezTo>
                        <a:pt x="1483" y="5656"/>
                        <a:pt x="1483" y="5780"/>
                        <a:pt x="1567" y="5856"/>
                      </a:cubicBezTo>
                      <a:cubicBezTo>
                        <a:pt x="1650" y="5931"/>
                        <a:pt x="1784" y="5932"/>
                        <a:pt x="1867" y="5856"/>
                      </a:cubicBezTo>
                      <a:cubicBezTo>
                        <a:pt x="1951" y="5780"/>
                        <a:pt x="1951" y="5656"/>
                        <a:pt x="1867" y="5581"/>
                      </a:cubicBezTo>
                      <a:cubicBezTo>
                        <a:pt x="1826" y="5543"/>
                        <a:pt x="1772" y="5525"/>
                        <a:pt x="1717" y="5525"/>
                      </a:cubicBezTo>
                      <a:close/>
                      <a:moveTo>
                        <a:pt x="8976" y="5525"/>
                      </a:moveTo>
                      <a:cubicBezTo>
                        <a:pt x="8921" y="5525"/>
                        <a:pt x="8867" y="5543"/>
                        <a:pt x="8825" y="5581"/>
                      </a:cubicBezTo>
                      <a:cubicBezTo>
                        <a:pt x="8742" y="5656"/>
                        <a:pt x="8742" y="5780"/>
                        <a:pt x="8825" y="5856"/>
                      </a:cubicBezTo>
                      <a:cubicBezTo>
                        <a:pt x="8909" y="5931"/>
                        <a:pt x="9045" y="5932"/>
                        <a:pt x="9128" y="5856"/>
                      </a:cubicBezTo>
                      <a:cubicBezTo>
                        <a:pt x="9212" y="5780"/>
                        <a:pt x="9211" y="5656"/>
                        <a:pt x="9128" y="5581"/>
                      </a:cubicBezTo>
                      <a:cubicBezTo>
                        <a:pt x="9086" y="5543"/>
                        <a:pt x="9031" y="5525"/>
                        <a:pt x="8976" y="5525"/>
                      </a:cubicBezTo>
                      <a:close/>
                      <a:moveTo>
                        <a:pt x="14848" y="5781"/>
                      </a:moveTo>
                      <a:cubicBezTo>
                        <a:pt x="14759" y="5781"/>
                        <a:pt x="14669" y="5812"/>
                        <a:pt x="14601" y="5874"/>
                      </a:cubicBezTo>
                      <a:cubicBezTo>
                        <a:pt x="14465" y="5998"/>
                        <a:pt x="14465" y="6198"/>
                        <a:pt x="14601" y="6321"/>
                      </a:cubicBezTo>
                      <a:cubicBezTo>
                        <a:pt x="14736" y="6445"/>
                        <a:pt x="14957" y="6445"/>
                        <a:pt x="15093" y="6321"/>
                      </a:cubicBezTo>
                      <a:cubicBezTo>
                        <a:pt x="15229" y="6198"/>
                        <a:pt x="15229" y="5998"/>
                        <a:pt x="15093" y="5874"/>
                      </a:cubicBezTo>
                      <a:cubicBezTo>
                        <a:pt x="15025" y="5812"/>
                        <a:pt x="14937" y="5781"/>
                        <a:pt x="14848" y="5781"/>
                      </a:cubicBezTo>
                      <a:close/>
                      <a:moveTo>
                        <a:pt x="17574" y="5781"/>
                      </a:moveTo>
                      <a:cubicBezTo>
                        <a:pt x="17485" y="5781"/>
                        <a:pt x="17396" y="5812"/>
                        <a:pt x="17329" y="5874"/>
                      </a:cubicBezTo>
                      <a:cubicBezTo>
                        <a:pt x="17193" y="5998"/>
                        <a:pt x="17193" y="6198"/>
                        <a:pt x="17329" y="6321"/>
                      </a:cubicBezTo>
                      <a:cubicBezTo>
                        <a:pt x="17464" y="6445"/>
                        <a:pt x="17683" y="6445"/>
                        <a:pt x="17819" y="6321"/>
                      </a:cubicBezTo>
                      <a:cubicBezTo>
                        <a:pt x="17955" y="6198"/>
                        <a:pt x="17955" y="5998"/>
                        <a:pt x="17819" y="5874"/>
                      </a:cubicBezTo>
                      <a:cubicBezTo>
                        <a:pt x="17751" y="5812"/>
                        <a:pt x="17663" y="5781"/>
                        <a:pt x="17574" y="5781"/>
                      </a:cubicBezTo>
                      <a:close/>
                      <a:moveTo>
                        <a:pt x="5347" y="6019"/>
                      </a:moveTo>
                      <a:cubicBezTo>
                        <a:pt x="5270" y="6019"/>
                        <a:pt x="5191" y="6046"/>
                        <a:pt x="5132" y="6100"/>
                      </a:cubicBezTo>
                      <a:cubicBezTo>
                        <a:pt x="5014" y="6208"/>
                        <a:pt x="5014" y="6381"/>
                        <a:pt x="5132" y="6488"/>
                      </a:cubicBezTo>
                      <a:cubicBezTo>
                        <a:pt x="5250" y="6596"/>
                        <a:pt x="5443" y="6596"/>
                        <a:pt x="5561" y="6488"/>
                      </a:cubicBezTo>
                      <a:cubicBezTo>
                        <a:pt x="5679" y="6381"/>
                        <a:pt x="5679" y="6208"/>
                        <a:pt x="5561" y="6100"/>
                      </a:cubicBezTo>
                      <a:cubicBezTo>
                        <a:pt x="5502" y="6047"/>
                        <a:pt x="5425" y="6019"/>
                        <a:pt x="5347" y="6019"/>
                      </a:cubicBezTo>
                      <a:close/>
                      <a:moveTo>
                        <a:pt x="2473" y="6171"/>
                      </a:moveTo>
                      <a:cubicBezTo>
                        <a:pt x="2407" y="6171"/>
                        <a:pt x="2339" y="6193"/>
                        <a:pt x="2289" y="6239"/>
                      </a:cubicBezTo>
                      <a:cubicBezTo>
                        <a:pt x="2188" y="6330"/>
                        <a:pt x="2188" y="6479"/>
                        <a:pt x="2289" y="6571"/>
                      </a:cubicBezTo>
                      <a:cubicBezTo>
                        <a:pt x="2390" y="6663"/>
                        <a:pt x="2554" y="6663"/>
                        <a:pt x="2655" y="6571"/>
                      </a:cubicBezTo>
                      <a:cubicBezTo>
                        <a:pt x="2756" y="6479"/>
                        <a:pt x="2756" y="6330"/>
                        <a:pt x="2655" y="6239"/>
                      </a:cubicBezTo>
                      <a:cubicBezTo>
                        <a:pt x="2604" y="6193"/>
                        <a:pt x="2539" y="6171"/>
                        <a:pt x="2473" y="6171"/>
                      </a:cubicBezTo>
                      <a:close/>
                      <a:moveTo>
                        <a:pt x="8222" y="6171"/>
                      </a:moveTo>
                      <a:cubicBezTo>
                        <a:pt x="8156" y="6171"/>
                        <a:pt x="8089" y="6193"/>
                        <a:pt x="8038" y="6239"/>
                      </a:cubicBezTo>
                      <a:cubicBezTo>
                        <a:pt x="7937" y="6330"/>
                        <a:pt x="7937" y="6480"/>
                        <a:pt x="8038" y="6571"/>
                      </a:cubicBezTo>
                      <a:cubicBezTo>
                        <a:pt x="8139" y="6663"/>
                        <a:pt x="8303" y="6663"/>
                        <a:pt x="8404" y="6571"/>
                      </a:cubicBezTo>
                      <a:cubicBezTo>
                        <a:pt x="8505" y="6479"/>
                        <a:pt x="8505" y="6330"/>
                        <a:pt x="8404" y="6239"/>
                      </a:cubicBezTo>
                      <a:cubicBezTo>
                        <a:pt x="8354" y="6193"/>
                        <a:pt x="8288" y="6171"/>
                        <a:pt x="8222" y="6171"/>
                      </a:cubicBezTo>
                      <a:close/>
                      <a:moveTo>
                        <a:pt x="16211" y="6294"/>
                      </a:moveTo>
                      <a:cubicBezTo>
                        <a:pt x="16122" y="6294"/>
                        <a:pt x="16032" y="6325"/>
                        <a:pt x="15964" y="6387"/>
                      </a:cubicBezTo>
                      <a:cubicBezTo>
                        <a:pt x="15828" y="6511"/>
                        <a:pt x="15828" y="6711"/>
                        <a:pt x="15964" y="6834"/>
                      </a:cubicBezTo>
                      <a:cubicBezTo>
                        <a:pt x="16099" y="6958"/>
                        <a:pt x="16320" y="6958"/>
                        <a:pt x="16456" y="6834"/>
                      </a:cubicBezTo>
                      <a:cubicBezTo>
                        <a:pt x="16592" y="6711"/>
                        <a:pt x="16592" y="6511"/>
                        <a:pt x="16456" y="6387"/>
                      </a:cubicBezTo>
                      <a:cubicBezTo>
                        <a:pt x="16388" y="6325"/>
                        <a:pt x="16300" y="6294"/>
                        <a:pt x="16211" y="6294"/>
                      </a:cubicBezTo>
                      <a:close/>
                      <a:moveTo>
                        <a:pt x="14092" y="6509"/>
                      </a:moveTo>
                      <a:cubicBezTo>
                        <a:pt x="14014" y="6509"/>
                        <a:pt x="13936" y="6536"/>
                        <a:pt x="13876" y="6590"/>
                      </a:cubicBezTo>
                      <a:cubicBezTo>
                        <a:pt x="13758" y="6697"/>
                        <a:pt x="13758" y="6872"/>
                        <a:pt x="13876" y="6980"/>
                      </a:cubicBezTo>
                      <a:cubicBezTo>
                        <a:pt x="13995" y="7087"/>
                        <a:pt x="14187" y="7087"/>
                        <a:pt x="14305" y="6980"/>
                      </a:cubicBezTo>
                      <a:cubicBezTo>
                        <a:pt x="14424" y="6872"/>
                        <a:pt x="14424" y="6697"/>
                        <a:pt x="14305" y="6590"/>
                      </a:cubicBezTo>
                      <a:cubicBezTo>
                        <a:pt x="14246" y="6536"/>
                        <a:pt x="14169" y="6509"/>
                        <a:pt x="14092" y="6509"/>
                      </a:cubicBezTo>
                      <a:close/>
                      <a:moveTo>
                        <a:pt x="18329" y="6509"/>
                      </a:moveTo>
                      <a:cubicBezTo>
                        <a:pt x="18252" y="6509"/>
                        <a:pt x="18173" y="6536"/>
                        <a:pt x="18114" y="6590"/>
                      </a:cubicBezTo>
                      <a:cubicBezTo>
                        <a:pt x="17996" y="6697"/>
                        <a:pt x="17996" y="6872"/>
                        <a:pt x="18114" y="6980"/>
                      </a:cubicBezTo>
                      <a:cubicBezTo>
                        <a:pt x="18232" y="7087"/>
                        <a:pt x="18425" y="7087"/>
                        <a:pt x="18543" y="6980"/>
                      </a:cubicBezTo>
                      <a:cubicBezTo>
                        <a:pt x="18661" y="6872"/>
                        <a:pt x="18661" y="6697"/>
                        <a:pt x="18543" y="6590"/>
                      </a:cubicBezTo>
                      <a:cubicBezTo>
                        <a:pt x="18484" y="6536"/>
                        <a:pt x="18407" y="6509"/>
                        <a:pt x="18329" y="6509"/>
                      </a:cubicBezTo>
                      <a:close/>
                      <a:moveTo>
                        <a:pt x="3229" y="6816"/>
                      </a:moveTo>
                      <a:cubicBezTo>
                        <a:pt x="3151" y="6816"/>
                        <a:pt x="3072" y="6843"/>
                        <a:pt x="3013" y="6897"/>
                      </a:cubicBezTo>
                      <a:cubicBezTo>
                        <a:pt x="2895" y="7004"/>
                        <a:pt x="2895" y="7179"/>
                        <a:pt x="3013" y="7287"/>
                      </a:cubicBezTo>
                      <a:cubicBezTo>
                        <a:pt x="3132" y="7394"/>
                        <a:pt x="3324" y="7394"/>
                        <a:pt x="3442" y="7287"/>
                      </a:cubicBezTo>
                      <a:cubicBezTo>
                        <a:pt x="3561" y="7179"/>
                        <a:pt x="3561" y="7004"/>
                        <a:pt x="3442" y="6897"/>
                      </a:cubicBezTo>
                      <a:cubicBezTo>
                        <a:pt x="3383" y="6843"/>
                        <a:pt x="3306" y="6816"/>
                        <a:pt x="3229" y="6816"/>
                      </a:cubicBezTo>
                      <a:close/>
                      <a:moveTo>
                        <a:pt x="7466" y="6816"/>
                      </a:moveTo>
                      <a:cubicBezTo>
                        <a:pt x="7389" y="6816"/>
                        <a:pt x="7310" y="6843"/>
                        <a:pt x="7251" y="6897"/>
                      </a:cubicBezTo>
                      <a:cubicBezTo>
                        <a:pt x="7132" y="7004"/>
                        <a:pt x="7132" y="7179"/>
                        <a:pt x="7251" y="7287"/>
                      </a:cubicBezTo>
                      <a:cubicBezTo>
                        <a:pt x="7369" y="7394"/>
                        <a:pt x="7561" y="7394"/>
                        <a:pt x="7680" y="7287"/>
                      </a:cubicBezTo>
                      <a:cubicBezTo>
                        <a:pt x="7798" y="7179"/>
                        <a:pt x="7798" y="7004"/>
                        <a:pt x="7680" y="6897"/>
                      </a:cubicBezTo>
                      <a:cubicBezTo>
                        <a:pt x="7621" y="6843"/>
                        <a:pt x="7544" y="6816"/>
                        <a:pt x="7466" y="6816"/>
                      </a:cubicBezTo>
                      <a:close/>
                      <a:moveTo>
                        <a:pt x="5347" y="6949"/>
                      </a:moveTo>
                      <a:cubicBezTo>
                        <a:pt x="5258" y="6949"/>
                        <a:pt x="5168" y="6980"/>
                        <a:pt x="5100" y="7042"/>
                      </a:cubicBezTo>
                      <a:cubicBezTo>
                        <a:pt x="4965" y="7165"/>
                        <a:pt x="4965" y="7366"/>
                        <a:pt x="5100" y="7489"/>
                      </a:cubicBezTo>
                      <a:cubicBezTo>
                        <a:pt x="5236" y="7613"/>
                        <a:pt x="5457" y="7613"/>
                        <a:pt x="5593" y="7489"/>
                      </a:cubicBezTo>
                      <a:cubicBezTo>
                        <a:pt x="5728" y="7366"/>
                        <a:pt x="5728" y="7165"/>
                        <a:pt x="5593" y="7042"/>
                      </a:cubicBezTo>
                      <a:cubicBezTo>
                        <a:pt x="5525" y="6980"/>
                        <a:pt x="5436" y="6949"/>
                        <a:pt x="5347" y="6949"/>
                      </a:cubicBezTo>
                      <a:close/>
                      <a:moveTo>
                        <a:pt x="13336" y="7236"/>
                      </a:moveTo>
                      <a:cubicBezTo>
                        <a:pt x="13270" y="7236"/>
                        <a:pt x="13205" y="7259"/>
                        <a:pt x="13154" y="7305"/>
                      </a:cubicBezTo>
                      <a:cubicBezTo>
                        <a:pt x="13053" y="7397"/>
                        <a:pt x="13053" y="7546"/>
                        <a:pt x="13154" y="7638"/>
                      </a:cubicBezTo>
                      <a:cubicBezTo>
                        <a:pt x="13255" y="7729"/>
                        <a:pt x="13417" y="7729"/>
                        <a:pt x="13518" y="7638"/>
                      </a:cubicBezTo>
                      <a:cubicBezTo>
                        <a:pt x="13619" y="7546"/>
                        <a:pt x="13619" y="7397"/>
                        <a:pt x="13518" y="7305"/>
                      </a:cubicBezTo>
                      <a:cubicBezTo>
                        <a:pt x="13468" y="7259"/>
                        <a:pt x="13402" y="7236"/>
                        <a:pt x="13336" y="7236"/>
                      </a:cubicBezTo>
                      <a:close/>
                      <a:moveTo>
                        <a:pt x="19085" y="7236"/>
                      </a:moveTo>
                      <a:cubicBezTo>
                        <a:pt x="19019" y="7236"/>
                        <a:pt x="18952" y="7259"/>
                        <a:pt x="18901" y="7305"/>
                      </a:cubicBezTo>
                      <a:cubicBezTo>
                        <a:pt x="18800" y="7397"/>
                        <a:pt x="18800" y="7546"/>
                        <a:pt x="18901" y="7638"/>
                      </a:cubicBezTo>
                      <a:cubicBezTo>
                        <a:pt x="19002" y="7729"/>
                        <a:pt x="19166" y="7729"/>
                        <a:pt x="19267" y="7638"/>
                      </a:cubicBezTo>
                      <a:cubicBezTo>
                        <a:pt x="19368" y="7546"/>
                        <a:pt x="19368" y="7397"/>
                        <a:pt x="19267" y="7305"/>
                      </a:cubicBezTo>
                      <a:cubicBezTo>
                        <a:pt x="19217" y="7259"/>
                        <a:pt x="19151" y="7236"/>
                        <a:pt x="19085" y="7236"/>
                      </a:cubicBezTo>
                      <a:close/>
                      <a:moveTo>
                        <a:pt x="16211" y="7307"/>
                      </a:moveTo>
                      <a:cubicBezTo>
                        <a:pt x="16133" y="7307"/>
                        <a:pt x="16056" y="7334"/>
                        <a:pt x="15997" y="7388"/>
                      </a:cubicBezTo>
                      <a:cubicBezTo>
                        <a:pt x="15879" y="7495"/>
                        <a:pt x="15879" y="7668"/>
                        <a:pt x="15997" y="7776"/>
                      </a:cubicBezTo>
                      <a:cubicBezTo>
                        <a:pt x="16115" y="7884"/>
                        <a:pt x="16306" y="7884"/>
                        <a:pt x="16424" y="7776"/>
                      </a:cubicBezTo>
                      <a:cubicBezTo>
                        <a:pt x="16543" y="7668"/>
                        <a:pt x="16543" y="7495"/>
                        <a:pt x="16424" y="7388"/>
                      </a:cubicBezTo>
                      <a:cubicBezTo>
                        <a:pt x="16365" y="7334"/>
                        <a:pt x="16288" y="7307"/>
                        <a:pt x="16211" y="7307"/>
                      </a:cubicBezTo>
                      <a:close/>
                      <a:moveTo>
                        <a:pt x="3984" y="7462"/>
                      </a:moveTo>
                      <a:cubicBezTo>
                        <a:pt x="3895" y="7462"/>
                        <a:pt x="3805" y="7493"/>
                        <a:pt x="3737" y="7555"/>
                      </a:cubicBezTo>
                      <a:cubicBezTo>
                        <a:pt x="3602" y="7678"/>
                        <a:pt x="3602" y="7879"/>
                        <a:pt x="3737" y="8002"/>
                      </a:cubicBezTo>
                      <a:cubicBezTo>
                        <a:pt x="3873" y="8126"/>
                        <a:pt x="4094" y="8126"/>
                        <a:pt x="4230" y="8002"/>
                      </a:cubicBezTo>
                      <a:cubicBezTo>
                        <a:pt x="4365" y="7879"/>
                        <a:pt x="4365" y="7678"/>
                        <a:pt x="4230" y="7555"/>
                      </a:cubicBezTo>
                      <a:cubicBezTo>
                        <a:pt x="4162" y="7493"/>
                        <a:pt x="4073" y="7462"/>
                        <a:pt x="3984" y="7462"/>
                      </a:cubicBezTo>
                      <a:close/>
                      <a:moveTo>
                        <a:pt x="6710" y="7462"/>
                      </a:moveTo>
                      <a:cubicBezTo>
                        <a:pt x="6621" y="7462"/>
                        <a:pt x="6531" y="7493"/>
                        <a:pt x="6463" y="7555"/>
                      </a:cubicBezTo>
                      <a:cubicBezTo>
                        <a:pt x="6328" y="7678"/>
                        <a:pt x="6328" y="7879"/>
                        <a:pt x="6463" y="8002"/>
                      </a:cubicBezTo>
                      <a:cubicBezTo>
                        <a:pt x="6599" y="8126"/>
                        <a:pt x="6820" y="8126"/>
                        <a:pt x="6956" y="8002"/>
                      </a:cubicBezTo>
                      <a:cubicBezTo>
                        <a:pt x="7091" y="7879"/>
                        <a:pt x="7091" y="7678"/>
                        <a:pt x="6956" y="7555"/>
                      </a:cubicBezTo>
                      <a:cubicBezTo>
                        <a:pt x="6888" y="7493"/>
                        <a:pt x="6799" y="7462"/>
                        <a:pt x="6710" y="7462"/>
                      </a:cubicBezTo>
                      <a:close/>
                      <a:moveTo>
                        <a:pt x="14673" y="7904"/>
                      </a:moveTo>
                      <a:cubicBezTo>
                        <a:pt x="14600" y="7904"/>
                        <a:pt x="14528" y="7932"/>
                        <a:pt x="14476" y="7979"/>
                      </a:cubicBezTo>
                      <a:cubicBezTo>
                        <a:pt x="14425" y="8025"/>
                        <a:pt x="14395" y="8091"/>
                        <a:pt x="14395" y="8157"/>
                      </a:cubicBezTo>
                      <a:cubicBezTo>
                        <a:pt x="14395" y="8224"/>
                        <a:pt x="14425" y="8289"/>
                        <a:pt x="14476" y="8336"/>
                      </a:cubicBezTo>
                      <a:cubicBezTo>
                        <a:pt x="14528" y="8383"/>
                        <a:pt x="14600" y="8410"/>
                        <a:pt x="14673" y="8411"/>
                      </a:cubicBezTo>
                      <a:cubicBezTo>
                        <a:pt x="14747" y="8411"/>
                        <a:pt x="14818" y="8383"/>
                        <a:pt x="14870" y="8336"/>
                      </a:cubicBezTo>
                      <a:cubicBezTo>
                        <a:pt x="14922" y="8289"/>
                        <a:pt x="14951" y="8224"/>
                        <a:pt x="14952" y="8157"/>
                      </a:cubicBezTo>
                      <a:cubicBezTo>
                        <a:pt x="14952" y="8091"/>
                        <a:pt x="14922" y="8025"/>
                        <a:pt x="14870" y="7979"/>
                      </a:cubicBezTo>
                      <a:cubicBezTo>
                        <a:pt x="14818" y="7932"/>
                        <a:pt x="14747" y="7904"/>
                        <a:pt x="14673" y="7904"/>
                      </a:cubicBezTo>
                      <a:close/>
                      <a:moveTo>
                        <a:pt x="12580" y="7963"/>
                      </a:moveTo>
                      <a:cubicBezTo>
                        <a:pt x="12526" y="7963"/>
                        <a:pt x="12472" y="7983"/>
                        <a:pt x="12430" y="8021"/>
                      </a:cubicBezTo>
                      <a:cubicBezTo>
                        <a:pt x="12346" y="8097"/>
                        <a:pt x="12346" y="8220"/>
                        <a:pt x="12430" y="8296"/>
                      </a:cubicBezTo>
                      <a:cubicBezTo>
                        <a:pt x="12513" y="8372"/>
                        <a:pt x="12649" y="8372"/>
                        <a:pt x="12733" y="8296"/>
                      </a:cubicBezTo>
                      <a:cubicBezTo>
                        <a:pt x="12816" y="8220"/>
                        <a:pt x="12816" y="8097"/>
                        <a:pt x="12733" y="8021"/>
                      </a:cubicBezTo>
                      <a:cubicBezTo>
                        <a:pt x="12691" y="7983"/>
                        <a:pt x="12635" y="7963"/>
                        <a:pt x="12580" y="7963"/>
                      </a:cubicBezTo>
                      <a:close/>
                      <a:moveTo>
                        <a:pt x="19841" y="7963"/>
                      </a:moveTo>
                      <a:cubicBezTo>
                        <a:pt x="19786" y="7963"/>
                        <a:pt x="19730" y="7983"/>
                        <a:pt x="19689" y="8021"/>
                      </a:cubicBezTo>
                      <a:cubicBezTo>
                        <a:pt x="19605" y="8097"/>
                        <a:pt x="19605" y="8220"/>
                        <a:pt x="19689" y="8296"/>
                      </a:cubicBezTo>
                      <a:cubicBezTo>
                        <a:pt x="19772" y="8372"/>
                        <a:pt x="19908" y="8372"/>
                        <a:pt x="19991" y="8296"/>
                      </a:cubicBezTo>
                      <a:cubicBezTo>
                        <a:pt x="20075" y="8220"/>
                        <a:pt x="20075" y="8097"/>
                        <a:pt x="19991" y="8021"/>
                      </a:cubicBezTo>
                      <a:cubicBezTo>
                        <a:pt x="19950" y="7983"/>
                        <a:pt x="19896" y="7963"/>
                        <a:pt x="19841" y="7963"/>
                      </a:cubicBezTo>
                      <a:close/>
                      <a:moveTo>
                        <a:pt x="16211" y="8318"/>
                      </a:moveTo>
                      <a:cubicBezTo>
                        <a:pt x="16145" y="8318"/>
                        <a:pt x="16079" y="8341"/>
                        <a:pt x="16029" y="8387"/>
                      </a:cubicBezTo>
                      <a:cubicBezTo>
                        <a:pt x="15928" y="8479"/>
                        <a:pt x="15928" y="8628"/>
                        <a:pt x="16029" y="8719"/>
                      </a:cubicBezTo>
                      <a:cubicBezTo>
                        <a:pt x="16130" y="8811"/>
                        <a:pt x="16292" y="8811"/>
                        <a:pt x="16393" y="8719"/>
                      </a:cubicBezTo>
                      <a:cubicBezTo>
                        <a:pt x="16494" y="8628"/>
                        <a:pt x="16494" y="8479"/>
                        <a:pt x="16393" y="8387"/>
                      </a:cubicBezTo>
                      <a:cubicBezTo>
                        <a:pt x="16342" y="8341"/>
                        <a:pt x="16277" y="8318"/>
                        <a:pt x="16211" y="8318"/>
                      </a:cubicBezTo>
                      <a:close/>
                      <a:moveTo>
                        <a:pt x="3418" y="8701"/>
                      </a:moveTo>
                      <a:cubicBezTo>
                        <a:pt x="3329" y="8701"/>
                        <a:pt x="3241" y="8732"/>
                        <a:pt x="3173" y="8794"/>
                      </a:cubicBezTo>
                      <a:cubicBezTo>
                        <a:pt x="3037" y="8917"/>
                        <a:pt x="3037" y="9117"/>
                        <a:pt x="3173" y="9241"/>
                      </a:cubicBezTo>
                      <a:cubicBezTo>
                        <a:pt x="3309" y="9364"/>
                        <a:pt x="3529" y="9364"/>
                        <a:pt x="3665" y="9241"/>
                      </a:cubicBezTo>
                      <a:cubicBezTo>
                        <a:pt x="3801" y="9117"/>
                        <a:pt x="3801" y="8917"/>
                        <a:pt x="3665" y="8794"/>
                      </a:cubicBezTo>
                      <a:cubicBezTo>
                        <a:pt x="3597" y="8732"/>
                        <a:pt x="3507" y="8701"/>
                        <a:pt x="3418" y="8701"/>
                      </a:cubicBezTo>
                      <a:close/>
                      <a:moveTo>
                        <a:pt x="7275" y="8701"/>
                      </a:moveTo>
                      <a:cubicBezTo>
                        <a:pt x="7186" y="8701"/>
                        <a:pt x="7098" y="8732"/>
                        <a:pt x="7030" y="8794"/>
                      </a:cubicBezTo>
                      <a:cubicBezTo>
                        <a:pt x="6894" y="8917"/>
                        <a:pt x="6894" y="9117"/>
                        <a:pt x="7030" y="9241"/>
                      </a:cubicBezTo>
                      <a:cubicBezTo>
                        <a:pt x="7166" y="9364"/>
                        <a:pt x="7384" y="9364"/>
                        <a:pt x="7520" y="9241"/>
                      </a:cubicBezTo>
                      <a:cubicBezTo>
                        <a:pt x="7656" y="9117"/>
                        <a:pt x="7656" y="8917"/>
                        <a:pt x="7520" y="8794"/>
                      </a:cubicBezTo>
                      <a:cubicBezTo>
                        <a:pt x="7452" y="8732"/>
                        <a:pt x="7364" y="8701"/>
                        <a:pt x="7275" y="8701"/>
                      </a:cubicBezTo>
                      <a:close/>
                      <a:moveTo>
                        <a:pt x="2350" y="8741"/>
                      </a:moveTo>
                      <a:cubicBezTo>
                        <a:pt x="2273" y="8741"/>
                        <a:pt x="2196" y="8769"/>
                        <a:pt x="2137" y="8822"/>
                      </a:cubicBezTo>
                      <a:cubicBezTo>
                        <a:pt x="2018" y="8930"/>
                        <a:pt x="2018" y="9105"/>
                        <a:pt x="2137" y="9212"/>
                      </a:cubicBezTo>
                      <a:cubicBezTo>
                        <a:pt x="2255" y="9320"/>
                        <a:pt x="2445" y="9320"/>
                        <a:pt x="2564" y="9212"/>
                      </a:cubicBezTo>
                      <a:cubicBezTo>
                        <a:pt x="2682" y="9105"/>
                        <a:pt x="2682" y="8930"/>
                        <a:pt x="2564" y="8822"/>
                      </a:cubicBezTo>
                      <a:cubicBezTo>
                        <a:pt x="2505" y="8768"/>
                        <a:pt x="2428" y="8741"/>
                        <a:pt x="2350" y="8741"/>
                      </a:cubicBezTo>
                      <a:close/>
                      <a:moveTo>
                        <a:pt x="8343" y="8741"/>
                      </a:moveTo>
                      <a:cubicBezTo>
                        <a:pt x="8265" y="8741"/>
                        <a:pt x="8188" y="8769"/>
                        <a:pt x="8129" y="8822"/>
                      </a:cubicBezTo>
                      <a:cubicBezTo>
                        <a:pt x="8011" y="8930"/>
                        <a:pt x="8011" y="9105"/>
                        <a:pt x="8129" y="9212"/>
                      </a:cubicBezTo>
                      <a:cubicBezTo>
                        <a:pt x="8247" y="9320"/>
                        <a:pt x="8440" y="9320"/>
                        <a:pt x="8558" y="9212"/>
                      </a:cubicBezTo>
                      <a:cubicBezTo>
                        <a:pt x="8676" y="9105"/>
                        <a:pt x="8676" y="8930"/>
                        <a:pt x="8558" y="8822"/>
                      </a:cubicBezTo>
                      <a:cubicBezTo>
                        <a:pt x="8499" y="8768"/>
                        <a:pt x="8420" y="8741"/>
                        <a:pt x="8343" y="8741"/>
                      </a:cubicBezTo>
                      <a:close/>
                      <a:moveTo>
                        <a:pt x="14183" y="8772"/>
                      </a:moveTo>
                      <a:cubicBezTo>
                        <a:pt x="14075" y="8762"/>
                        <a:pt x="13966" y="8810"/>
                        <a:pt x="13912" y="8902"/>
                      </a:cubicBezTo>
                      <a:cubicBezTo>
                        <a:pt x="13838" y="9024"/>
                        <a:pt x="13888" y="9178"/>
                        <a:pt x="14023" y="9244"/>
                      </a:cubicBezTo>
                      <a:cubicBezTo>
                        <a:pt x="14065" y="9265"/>
                        <a:pt x="14110" y="9275"/>
                        <a:pt x="14155" y="9275"/>
                      </a:cubicBezTo>
                      <a:cubicBezTo>
                        <a:pt x="14254" y="9275"/>
                        <a:pt x="14350" y="9227"/>
                        <a:pt x="14400" y="9143"/>
                      </a:cubicBezTo>
                      <a:cubicBezTo>
                        <a:pt x="14473" y="9020"/>
                        <a:pt x="14424" y="8867"/>
                        <a:pt x="14289" y="8800"/>
                      </a:cubicBezTo>
                      <a:cubicBezTo>
                        <a:pt x="14255" y="8784"/>
                        <a:pt x="14219" y="8775"/>
                        <a:pt x="14183" y="8772"/>
                      </a:cubicBezTo>
                      <a:close/>
                      <a:moveTo>
                        <a:pt x="1283" y="8782"/>
                      </a:moveTo>
                      <a:cubicBezTo>
                        <a:pt x="1216" y="8782"/>
                        <a:pt x="1149" y="8805"/>
                        <a:pt x="1099" y="8851"/>
                      </a:cubicBezTo>
                      <a:cubicBezTo>
                        <a:pt x="998" y="8943"/>
                        <a:pt x="998" y="9092"/>
                        <a:pt x="1099" y="9183"/>
                      </a:cubicBezTo>
                      <a:cubicBezTo>
                        <a:pt x="1200" y="9275"/>
                        <a:pt x="1364" y="9275"/>
                        <a:pt x="1465" y="9183"/>
                      </a:cubicBezTo>
                      <a:cubicBezTo>
                        <a:pt x="1565" y="9092"/>
                        <a:pt x="1565" y="8943"/>
                        <a:pt x="1465" y="8851"/>
                      </a:cubicBezTo>
                      <a:cubicBezTo>
                        <a:pt x="1414" y="8805"/>
                        <a:pt x="1349" y="8782"/>
                        <a:pt x="1283" y="8782"/>
                      </a:cubicBezTo>
                      <a:close/>
                      <a:moveTo>
                        <a:pt x="9412" y="8782"/>
                      </a:moveTo>
                      <a:cubicBezTo>
                        <a:pt x="9346" y="8782"/>
                        <a:pt x="9279" y="8805"/>
                        <a:pt x="9228" y="8851"/>
                      </a:cubicBezTo>
                      <a:cubicBezTo>
                        <a:pt x="9128" y="8943"/>
                        <a:pt x="9128" y="9092"/>
                        <a:pt x="9228" y="9183"/>
                      </a:cubicBezTo>
                      <a:cubicBezTo>
                        <a:pt x="9329" y="9275"/>
                        <a:pt x="9493" y="9275"/>
                        <a:pt x="9594" y="9183"/>
                      </a:cubicBezTo>
                      <a:cubicBezTo>
                        <a:pt x="9695" y="9092"/>
                        <a:pt x="9695" y="8943"/>
                        <a:pt x="9594" y="8851"/>
                      </a:cubicBezTo>
                      <a:cubicBezTo>
                        <a:pt x="9544" y="8805"/>
                        <a:pt x="9479" y="8782"/>
                        <a:pt x="9412" y="8782"/>
                      </a:cubicBezTo>
                      <a:close/>
                      <a:moveTo>
                        <a:pt x="213" y="8824"/>
                      </a:moveTo>
                      <a:cubicBezTo>
                        <a:pt x="158" y="8824"/>
                        <a:pt x="104" y="8842"/>
                        <a:pt x="62" y="8880"/>
                      </a:cubicBezTo>
                      <a:cubicBezTo>
                        <a:pt x="-21" y="8955"/>
                        <a:pt x="-21" y="9079"/>
                        <a:pt x="62" y="9155"/>
                      </a:cubicBezTo>
                      <a:cubicBezTo>
                        <a:pt x="146" y="9231"/>
                        <a:pt x="282" y="9231"/>
                        <a:pt x="365" y="9155"/>
                      </a:cubicBezTo>
                      <a:cubicBezTo>
                        <a:pt x="449" y="9079"/>
                        <a:pt x="449" y="8955"/>
                        <a:pt x="365" y="8880"/>
                      </a:cubicBezTo>
                      <a:cubicBezTo>
                        <a:pt x="323" y="8842"/>
                        <a:pt x="268" y="8824"/>
                        <a:pt x="213" y="8824"/>
                      </a:cubicBezTo>
                      <a:close/>
                      <a:moveTo>
                        <a:pt x="10480" y="8824"/>
                      </a:moveTo>
                      <a:cubicBezTo>
                        <a:pt x="10425" y="8824"/>
                        <a:pt x="10371" y="8842"/>
                        <a:pt x="10330" y="8880"/>
                      </a:cubicBezTo>
                      <a:cubicBezTo>
                        <a:pt x="10246" y="8955"/>
                        <a:pt x="10246" y="9079"/>
                        <a:pt x="10330" y="9155"/>
                      </a:cubicBezTo>
                      <a:cubicBezTo>
                        <a:pt x="10413" y="9231"/>
                        <a:pt x="10547" y="9231"/>
                        <a:pt x="10630" y="9155"/>
                      </a:cubicBezTo>
                      <a:cubicBezTo>
                        <a:pt x="10714" y="9079"/>
                        <a:pt x="10714" y="8955"/>
                        <a:pt x="10630" y="8880"/>
                      </a:cubicBezTo>
                      <a:cubicBezTo>
                        <a:pt x="10589" y="8842"/>
                        <a:pt x="10535" y="8824"/>
                        <a:pt x="10480" y="8824"/>
                      </a:cubicBezTo>
                      <a:close/>
                      <a:moveTo>
                        <a:pt x="16211" y="9330"/>
                      </a:moveTo>
                      <a:cubicBezTo>
                        <a:pt x="16156" y="9330"/>
                        <a:pt x="16102" y="9350"/>
                        <a:pt x="16060" y="9388"/>
                      </a:cubicBezTo>
                      <a:cubicBezTo>
                        <a:pt x="15977" y="9463"/>
                        <a:pt x="15977" y="9585"/>
                        <a:pt x="16060" y="9661"/>
                      </a:cubicBezTo>
                      <a:cubicBezTo>
                        <a:pt x="16144" y="9737"/>
                        <a:pt x="16278" y="9737"/>
                        <a:pt x="16361" y="9661"/>
                      </a:cubicBezTo>
                      <a:cubicBezTo>
                        <a:pt x="16444" y="9585"/>
                        <a:pt x="16444" y="9463"/>
                        <a:pt x="16361" y="9388"/>
                      </a:cubicBezTo>
                      <a:cubicBezTo>
                        <a:pt x="16319" y="9350"/>
                        <a:pt x="16265" y="9330"/>
                        <a:pt x="16211" y="9330"/>
                      </a:cubicBezTo>
                      <a:close/>
                      <a:moveTo>
                        <a:pt x="13668" y="9639"/>
                      </a:moveTo>
                      <a:cubicBezTo>
                        <a:pt x="13560" y="9632"/>
                        <a:pt x="13453" y="9684"/>
                        <a:pt x="13401" y="9777"/>
                      </a:cubicBezTo>
                      <a:cubicBezTo>
                        <a:pt x="13331" y="9901"/>
                        <a:pt x="13385" y="10053"/>
                        <a:pt x="13522" y="10117"/>
                      </a:cubicBezTo>
                      <a:cubicBezTo>
                        <a:pt x="13562" y="10135"/>
                        <a:pt x="13605" y="10144"/>
                        <a:pt x="13648" y="10144"/>
                      </a:cubicBezTo>
                      <a:cubicBezTo>
                        <a:pt x="13749" y="10144"/>
                        <a:pt x="13847" y="10095"/>
                        <a:pt x="13897" y="10007"/>
                      </a:cubicBezTo>
                      <a:cubicBezTo>
                        <a:pt x="13967" y="9883"/>
                        <a:pt x="13912" y="9729"/>
                        <a:pt x="13776" y="9666"/>
                      </a:cubicBezTo>
                      <a:cubicBezTo>
                        <a:pt x="13742" y="9650"/>
                        <a:pt x="13705" y="9641"/>
                        <a:pt x="13668" y="9639"/>
                      </a:cubicBezTo>
                      <a:close/>
                      <a:moveTo>
                        <a:pt x="3984" y="9941"/>
                      </a:moveTo>
                      <a:cubicBezTo>
                        <a:pt x="3895" y="9941"/>
                        <a:pt x="3805" y="9970"/>
                        <a:pt x="3737" y="10032"/>
                      </a:cubicBezTo>
                      <a:cubicBezTo>
                        <a:pt x="3602" y="10156"/>
                        <a:pt x="3602" y="10356"/>
                        <a:pt x="3737" y="10479"/>
                      </a:cubicBezTo>
                      <a:cubicBezTo>
                        <a:pt x="3873" y="10603"/>
                        <a:pt x="4094" y="10603"/>
                        <a:pt x="4230" y="10479"/>
                      </a:cubicBezTo>
                      <a:cubicBezTo>
                        <a:pt x="4365" y="10356"/>
                        <a:pt x="4365" y="10156"/>
                        <a:pt x="4230" y="10032"/>
                      </a:cubicBezTo>
                      <a:cubicBezTo>
                        <a:pt x="4162" y="9970"/>
                        <a:pt x="4073" y="9941"/>
                        <a:pt x="3984" y="9941"/>
                      </a:cubicBezTo>
                      <a:close/>
                      <a:moveTo>
                        <a:pt x="6710" y="9941"/>
                      </a:moveTo>
                      <a:cubicBezTo>
                        <a:pt x="6621" y="9941"/>
                        <a:pt x="6531" y="9970"/>
                        <a:pt x="6463" y="10032"/>
                      </a:cubicBezTo>
                      <a:cubicBezTo>
                        <a:pt x="6328" y="10156"/>
                        <a:pt x="6328" y="10356"/>
                        <a:pt x="6463" y="10479"/>
                      </a:cubicBezTo>
                      <a:cubicBezTo>
                        <a:pt x="6599" y="10603"/>
                        <a:pt x="6820" y="10603"/>
                        <a:pt x="6956" y="10479"/>
                      </a:cubicBezTo>
                      <a:cubicBezTo>
                        <a:pt x="7091" y="10356"/>
                        <a:pt x="7091" y="10156"/>
                        <a:pt x="6956" y="10032"/>
                      </a:cubicBezTo>
                      <a:cubicBezTo>
                        <a:pt x="6888" y="9970"/>
                        <a:pt x="6799" y="9941"/>
                        <a:pt x="6710" y="9941"/>
                      </a:cubicBezTo>
                      <a:close/>
                      <a:moveTo>
                        <a:pt x="5347" y="10454"/>
                      </a:moveTo>
                      <a:cubicBezTo>
                        <a:pt x="5258" y="10454"/>
                        <a:pt x="5168" y="10483"/>
                        <a:pt x="5100" y="10545"/>
                      </a:cubicBezTo>
                      <a:cubicBezTo>
                        <a:pt x="4965" y="10669"/>
                        <a:pt x="4965" y="10869"/>
                        <a:pt x="5100" y="10992"/>
                      </a:cubicBezTo>
                      <a:cubicBezTo>
                        <a:pt x="5236" y="11116"/>
                        <a:pt x="5457" y="11116"/>
                        <a:pt x="5593" y="10992"/>
                      </a:cubicBezTo>
                      <a:cubicBezTo>
                        <a:pt x="5728" y="10869"/>
                        <a:pt x="5728" y="10669"/>
                        <a:pt x="5593" y="10545"/>
                      </a:cubicBezTo>
                      <a:cubicBezTo>
                        <a:pt x="5525" y="10483"/>
                        <a:pt x="5436" y="10454"/>
                        <a:pt x="5347" y="10454"/>
                      </a:cubicBezTo>
                      <a:close/>
                      <a:moveTo>
                        <a:pt x="13184" y="10523"/>
                      </a:moveTo>
                      <a:cubicBezTo>
                        <a:pt x="13076" y="10521"/>
                        <a:pt x="12972" y="10577"/>
                        <a:pt x="12924" y="10672"/>
                      </a:cubicBezTo>
                      <a:cubicBezTo>
                        <a:pt x="12860" y="10799"/>
                        <a:pt x="12921" y="10948"/>
                        <a:pt x="13061" y="11006"/>
                      </a:cubicBezTo>
                      <a:cubicBezTo>
                        <a:pt x="13099" y="11022"/>
                        <a:pt x="13138" y="11029"/>
                        <a:pt x="13176" y="11030"/>
                      </a:cubicBezTo>
                      <a:cubicBezTo>
                        <a:pt x="13282" y="11030"/>
                        <a:pt x="13383" y="10974"/>
                        <a:pt x="13431" y="10881"/>
                      </a:cubicBezTo>
                      <a:cubicBezTo>
                        <a:pt x="13494" y="10754"/>
                        <a:pt x="13432" y="10605"/>
                        <a:pt x="13291" y="10547"/>
                      </a:cubicBezTo>
                      <a:cubicBezTo>
                        <a:pt x="13257" y="10532"/>
                        <a:pt x="13220" y="10524"/>
                        <a:pt x="13184" y="10523"/>
                      </a:cubicBezTo>
                      <a:close/>
                      <a:moveTo>
                        <a:pt x="3229" y="10667"/>
                      </a:moveTo>
                      <a:cubicBezTo>
                        <a:pt x="3151" y="10667"/>
                        <a:pt x="3072" y="10694"/>
                        <a:pt x="3013" y="10748"/>
                      </a:cubicBezTo>
                      <a:cubicBezTo>
                        <a:pt x="2895" y="10855"/>
                        <a:pt x="2895" y="11030"/>
                        <a:pt x="3013" y="11138"/>
                      </a:cubicBezTo>
                      <a:cubicBezTo>
                        <a:pt x="3132" y="11245"/>
                        <a:pt x="3324" y="11245"/>
                        <a:pt x="3442" y="11138"/>
                      </a:cubicBezTo>
                      <a:cubicBezTo>
                        <a:pt x="3561" y="11030"/>
                        <a:pt x="3561" y="10855"/>
                        <a:pt x="3442" y="10748"/>
                      </a:cubicBezTo>
                      <a:cubicBezTo>
                        <a:pt x="3383" y="10694"/>
                        <a:pt x="3306" y="10667"/>
                        <a:pt x="3229" y="10667"/>
                      </a:cubicBezTo>
                      <a:close/>
                      <a:moveTo>
                        <a:pt x="7466" y="10667"/>
                      </a:moveTo>
                      <a:cubicBezTo>
                        <a:pt x="7389" y="10667"/>
                        <a:pt x="7310" y="10694"/>
                        <a:pt x="7251" y="10748"/>
                      </a:cubicBezTo>
                      <a:cubicBezTo>
                        <a:pt x="7132" y="10855"/>
                        <a:pt x="7132" y="11030"/>
                        <a:pt x="7251" y="11138"/>
                      </a:cubicBezTo>
                      <a:cubicBezTo>
                        <a:pt x="7369" y="11245"/>
                        <a:pt x="7561" y="11245"/>
                        <a:pt x="7680" y="11138"/>
                      </a:cubicBezTo>
                      <a:cubicBezTo>
                        <a:pt x="7798" y="11030"/>
                        <a:pt x="7798" y="10855"/>
                        <a:pt x="7680" y="10748"/>
                      </a:cubicBezTo>
                      <a:cubicBezTo>
                        <a:pt x="7621" y="10694"/>
                        <a:pt x="7544" y="10667"/>
                        <a:pt x="7466" y="10667"/>
                      </a:cubicBezTo>
                      <a:close/>
                      <a:moveTo>
                        <a:pt x="2473" y="11394"/>
                      </a:moveTo>
                      <a:cubicBezTo>
                        <a:pt x="2407" y="11394"/>
                        <a:pt x="2339" y="11417"/>
                        <a:pt x="2289" y="11463"/>
                      </a:cubicBezTo>
                      <a:cubicBezTo>
                        <a:pt x="2188" y="11555"/>
                        <a:pt x="2188" y="11704"/>
                        <a:pt x="2289" y="11796"/>
                      </a:cubicBezTo>
                      <a:cubicBezTo>
                        <a:pt x="2390" y="11887"/>
                        <a:pt x="2554" y="11887"/>
                        <a:pt x="2655" y="11796"/>
                      </a:cubicBezTo>
                      <a:cubicBezTo>
                        <a:pt x="2756" y="11704"/>
                        <a:pt x="2756" y="11555"/>
                        <a:pt x="2655" y="11463"/>
                      </a:cubicBezTo>
                      <a:cubicBezTo>
                        <a:pt x="2604" y="11417"/>
                        <a:pt x="2539" y="11394"/>
                        <a:pt x="2473" y="11394"/>
                      </a:cubicBezTo>
                      <a:close/>
                      <a:moveTo>
                        <a:pt x="8222" y="11394"/>
                      </a:moveTo>
                      <a:cubicBezTo>
                        <a:pt x="8156" y="11394"/>
                        <a:pt x="8089" y="11417"/>
                        <a:pt x="8038" y="11463"/>
                      </a:cubicBezTo>
                      <a:cubicBezTo>
                        <a:pt x="7937" y="11555"/>
                        <a:pt x="7937" y="11704"/>
                        <a:pt x="8038" y="11796"/>
                      </a:cubicBezTo>
                      <a:cubicBezTo>
                        <a:pt x="8139" y="11887"/>
                        <a:pt x="8303" y="11887"/>
                        <a:pt x="8404" y="11796"/>
                      </a:cubicBezTo>
                      <a:cubicBezTo>
                        <a:pt x="8505" y="11704"/>
                        <a:pt x="8505" y="11555"/>
                        <a:pt x="8404" y="11463"/>
                      </a:cubicBezTo>
                      <a:cubicBezTo>
                        <a:pt x="8354" y="11417"/>
                        <a:pt x="8288" y="11394"/>
                        <a:pt x="8222" y="11394"/>
                      </a:cubicBezTo>
                      <a:close/>
                      <a:moveTo>
                        <a:pt x="12747" y="11429"/>
                      </a:moveTo>
                      <a:cubicBezTo>
                        <a:pt x="12639" y="11432"/>
                        <a:pt x="12537" y="11492"/>
                        <a:pt x="12495" y="11590"/>
                      </a:cubicBezTo>
                      <a:cubicBezTo>
                        <a:pt x="12439" y="11720"/>
                        <a:pt x="12510" y="11866"/>
                        <a:pt x="12653" y="11917"/>
                      </a:cubicBezTo>
                      <a:cubicBezTo>
                        <a:pt x="12686" y="11929"/>
                        <a:pt x="12719" y="11936"/>
                        <a:pt x="12753" y="11936"/>
                      </a:cubicBezTo>
                      <a:cubicBezTo>
                        <a:pt x="12864" y="11936"/>
                        <a:pt x="12970" y="11873"/>
                        <a:pt x="13013" y="11774"/>
                      </a:cubicBezTo>
                      <a:cubicBezTo>
                        <a:pt x="13069" y="11644"/>
                        <a:pt x="12998" y="11497"/>
                        <a:pt x="12855" y="11446"/>
                      </a:cubicBezTo>
                      <a:cubicBezTo>
                        <a:pt x="12819" y="11434"/>
                        <a:pt x="12784" y="11429"/>
                        <a:pt x="12747" y="11429"/>
                      </a:cubicBezTo>
                      <a:close/>
                      <a:moveTo>
                        <a:pt x="5347" y="11465"/>
                      </a:moveTo>
                      <a:cubicBezTo>
                        <a:pt x="5270" y="11465"/>
                        <a:pt x="5191" y="11492"/>
                        <a:pt x="5132" y="11546"/>
                      </a:cubicBezTo>
                      <a:cubicBezTo>
                        <a:pt x="5014" y="11653"/>
                        <a:pt x="5014" y="11828"/>
                        <a:pt x="5132" y="11936"/>
                      </a:cubicBezTo>
                      <a:cubicBezTo>
                        <a:pt x="5250" y="12043"/>
                        <a:pt x="5443" y="12043"/>
                        <a:pt x="5561" y="11936"/>
                      </a:cubicBezTo>
                      <a:cubicBezTo>
                        <a:pt x="5679" y="11828"/>
                        <a:pt x="5679" y="11653"/>
                        <a:pt x="5561" y="11546"/>
                      </a:cubicBezTo>
                      <a:cubicBezTo>
                        <a:pt x="5502" y="11492"/>
                        <a:pt x="5425" y="11465"/>
                        <a:pt x="5347" y="11465"/>
                      </a:cubicBezTo>
                      <a:close/>
                      <a:moveTo>
                        <a:pt x="1717" y="12121"/>
                      </a:moveTo>
                      <a:cubicBezTo>
                        <a:pt x="1662" y="12121"/>
                        <a:pt x="1608" y="12141"/>
                        <a:pt x="1567" y="12179"/>
                      </a:cubicBezTo>
                      <a:cubicBezTo>
                        <a:pt x="1483" y="12255"/>
                        <a:pt x="1483" y="12378"/>
                        <a:pt x="1567" y="12454"/>
                      </a:cubicBezTo>
                      <a:cubicBezTo>
                        <a:pt x="1650" y="12530"/>
                        <a:pt x="1784" y="12530"/>
                        <a:pt x="1867" y="12454"/>
                      </a:cubicBezTo>
                      <a:cubicBezTo>
                        <a:pt x="1951" y="12378"/>
                        <a:pt x="1951" y="12255"/>
                        <a:pt x="1867" y="12179"/>
                      </a:cubicBezTo>
                      <a:cubicBezTo>
                        <a:pt x="1826" y="12141"/>
                        <a:pt x="1772" y="12121"/>
                        <a:pt x="1717" y="12121"/>
                      </a:cubicBezTo>
                      <a:close/>
                      <a:moveTo>
                        <a:pt x="8976" y="12121"/>
                      </a:moveTo>
                      <a:cubicBezTo>
                        <a:pt x="8921" y="12121"/>
                        <a:pt x="8867" y="12141"/>
                        <a:pt x="8825" y="12179"/>
                      </a:cubicBezTo>
                      <a:cubicBezTo>
                        <a:pt x="8742" y="12255"/>
                        <a:pt x="8742" y="12378"/>
                        <a:pt x="8825" y="12454"/>
                      </a:cubicBezTo>
                      <a:cubicBezTo>
                        <a:pt x="8909" y="12530"/>
                        <a:pt x="9045" y="12530"/>
                        <a:pt x="9128" y="12454"/>
                      </a:cubicBezTo>
                      <a:cubicBezTo>
                        <a:pt x="9212" y="12378"/>
                        <a:pt x="9211" y="12255"/>
                        <a:pt x="9128" y="12179"/>
                      </a:cubicBezTo>
                      <a:cubicBezTo>
                        <a:pt x="9086" y="12141"/>
                        <a:pt x="9031" y="12121"/>
                        <a:pt x="8976" y="12121"/>
                      </a:cubicBezTo>
                      <a:close/>
                      <a:moveTo>
                        <a:pt x="12363" y="12356"/>
                      </a:moveTo>
                      <a:cubicBezTo>
                        <a:pt x="12255" y="12364"/>
                        <a:pt x="12158" y="12429"/>
                        <a:pt x="12122" y="12528"/>
                      </a:cubicBezTo>
                      <a:cubicBezTo>
                        <a:pt x="12073" y="12660"/>
                        <a:pt x="12153" y="12802"/>
                        <a:pt x="12298" y="12847"/>
                      </a:cubicBezTo>
                      <a:cubicBezTo>
                        <a:pt x="12327" y="12855"/>
                        <a:pt x="12356" y="12860"/>
                        <a:pt x="12385" y="12860"/>
                      </a:cubicBezTo>
                      <a:cubicBezTo>
                        <a:pt x="12502" y="12860"/>
                        <a:pt x="12611" y="12793"/>
                        <a:pt x="12649" y="12687"/>
                      </a:cubicBezTo>
                      <a:cubicBezTo>
                        <a:pt x="12697" y="12554"/>
                        <a:pt x="12618" y="12412"/>
                        <a:pt x="12473" y="12368"/>
                      </a:cubicBezTo>
                      <a:cubicBezTo>
                        <a:pt x="12436" y="12357"/>
                        <a:pt x="12399" y="12353"/>
                        <a:pt x="12363" y="12356"/>
                      </a:cubicBezTo>
                      <a:close/>
                      <a:moveTo>
                        <a:pt x="7047" y="12466"/>
                      </a:moveTo>
                      <a:cubicBezTo>
                        <a:pt x="6973" y="12466"/>
                        <a:pt x="6901" y="12493"/>
                        <a:pt x="6850" y="12540"/>
                      </a:cubicBezTo>
                      <a:cubicBezTo>
                        <a:pt x="6798" y="12587"/>
                        <a:pt x="6768" y="12652"/>
                        <a:pt x="6768" y="12719"/>
                      </a:cubicBezTo>
                      <a:cubicBezTo>
                        <a:pt x="6768" y="12785"/>
                        <a:pt x="6798" y="12851"/>
                        <a:pt x="6850" y="12898"/>
                      </a:cubicBezTo>
                      <a:cubicBezTo>
                        <a:pt x="6901" y="12945"/>
                        <a:pt x="6973" y="12972"/>
                        <a:pt x="7047" y="12972"/>
                      </a:cubicBezTo>
                      <a:cubicBezTo>
                        <a:pt x="7120" y="12972"/>
                        <a:pt x="7192" y="12945"/>
                        <a:pt x="7243" y="12898"/>
                      </a:cubicBezTo>
                      <a:cubicBezTo>
                        <a:pt x="7295" y="12851"/>
                        <a:pt x="7325" y="12785"/>
                        <a:pt x="7325" y="12719"/>
                      </a:cubicBezTo>
                      <a:cubicBezTo>
                        <a:pt x="7325" y="12652"/>
                        <a:pt x="7295" y="12587"/>
                        <a:pt x="7243" y="12540"/>
                      </a:cubicBezTo>
                      <a:cubicBezTo>
                        <a:pt x="7192" y="12493"/>
                        <a:pt x="7120" y="12466"/>
                        <a:pt x="7047" y="12466"/>
                      </a:cubicBezTo>
                      <a:close/>
                      <a:moveTo>
                        <a:pt x="5347" y="12477"/>
                      </a:moveTo>
                      <a:cubicBezTo>
                        <a:pt x="5281" y="12477"/>
                        <a:pt x="5214" y="12499"/>
                        <a:pt x="5164" y="12545"/>
                      </a:cubicBezTo>
                      <a:cubicBezTo>
                        <a:pt x="5063" y="12637"/>
                        <a:pt x="5063" y="12786"/>
                        <a:pt x="5164" y="12877"/>
                      </a:cubicBezTo>
                      <a:cubicBezTo>
                        <a:pt x="5264" y="12969"/>
                        <a:pt x="5429" y="12969"/>
                        <a:pt x="5529" y="12877"/>
                      </a:cubicBezTo>
                      <a:cubicBezTo>
                        <a:pt x="5630" y="12786"/>
                        <a:pt x="5630" y="12637"/>
                        <a:pt x="5529" y="12545"/>
                      </a:cubicBezTo>
                      <a:cubicBezTo>
                        <a:pt x="5479" y="12499"/>
                        <a:pt x="5414" y="12477"/>
                        <a:pt x="5347" y="12477"/>
                      </a:cubicBezTo>
                      <a:close/>
                      <a:moveTo>
                        <a:pt x="12036" y="13298"/>
                      </a:moveTo>
                      <a:cubicBezTo>
                        <a:pt x="11929" y="13311"/>
                        <a:pt x="11834" y="13380"/>
                        <a:pt x="11804" y="13481"/>
                      </a:cubicBezTo>
                      <a:cubicBezTo>
                        <a:pt x="11763" y="13616"/>
                        <a:pt x="11851" y="13755"/>
                        <a:pt x="11999" y="13792"/>
                      </a:cubicBezTo>
                      <a:cubicBezTo>
                        <a:pt x="12023" y="13798"/>
                        <a:pt x="12047" y="13802"/>
                        <a:pt x="12071" y="13802"/>
                      </a:cubicBezTo>
                      <a:cubicBezTo>
                        <a:pt x="12194" y="13802"/>
                        <a:pt x="12306" y="13729"/>
                        <a:pt x="12341" y="13616"/>
                      </a:cubicBezTo>
                      <a:cubicBezTo>
                        <a:pt x="12381" y="13482"/>
                        <a:pt x="12294" y="13342"/>
                        <a:pt x="12146" y="13304"/>
                      </a:cubicBezTo>
                      <a:cubicBezTo>
                        <a:pt x="12109" y="13295"/>
                        <a:pt x="12072" y="13293"/>
                        <a:pt x="12036" y="13298"/>
                      </a:cubicBezTo>
                      <a:close/>
                      <a:moveTo>
                        <a:pt x="7615" y="13306"/>
                      </a:moveTo>
                      <a:cubicBezTo>
                        <a:pt x="7579" y="13310"/>
                        <a:pt x="7544" y="13321"/>
                        <a:pt x="7511" y="13338"/>
                      </a:cubicBezTo>
                      <a:cubicBezTo>
                        <a:pt x="7378" y="13408"/>
                        <a:pt x="7332" y="13562"/>
                        <a:pt x="7409" y="13684"/>
                      </a:cubicBezTo>
                      <a:cubicBezTo>
                        <a:pt x="7460" y="13765"/>
                        <a:pt x="7554" y="13810"/>
                        <a:pt x="7650" y="13811"/>
                      </a:cubicBezTo>
                      <a:cubicBezTo>
                        <a:pt x="7697" y="13811"/>
                        <a:pt x="7744" y="13799"/>
                        <a:pt x="7787" y="13777"/>
                      </a:cubicBezTo>
                      <a:cubicBezTo>
                        <a:pt x="7921" y="13707"/>
                        <a:pt x="7966" y="13552"/>
                        <a:pt x="7890" y="13431"/>
                      </a:cubicBezTo>
                      <a:cubicBezTo>
                        <a:pt x="7832" y="13340"/>
                        <a:pt x="7722" y="13294"/>
                        <a:pt x="7615" y="13306"/>
                      </a:cubicBezTo>
                      <a:close/>
                      <a:moveTo>
                        <a:pt x="5347" y="13488"/>
                      </a:moveTo>
                      <a:cubicBezTo>
                        <a:pt x="5293" y="13488"/>
                        <a:pt x="5237" y="13508"/>
                        <a:pt x="5195" y="13546"/>
                      </a:cubicBezTo>
                      <a:cubicBezTo>
                        <a:pt x="5112" y="13621"/>
                        <a:pt x="5112" y="13743"/>
                        <a:pt x="5195" y="13819"/>
                      </a:cubicBezTo>
                      <a:cubicBezTo>
                        <a:pt x="5279" y="13895"/>
                        <a:pt x="5414" y="13895"/>
                        <a:pt x="5498" y="13819"/>
                      </a:cubicBezTo>
                      <a:cubicBezTo>
                        <a:pt x="5581" y="13743"/>
                        <a:pt x="5581" y="13621"/>
                        <a:pt x="5498" y="13546"/>
                      </a:cubicBezTo>
                      <a:cubicBezTo>
                        <a:pt x="5456" y="13508"/>
                        <a:pt x="5402" y="13488"/>
                        <a:pt x="5347" y="13488"/>
                      </a:cubicBezTo>
                      <a:close/>
                      <a:moveTo>
                        <a:pt x="8137" y="14204"/>
                      </a:moveTo>
                      <a:cubicBezTo>
                        <a:pt x="8100" y="14203"/>
                        <a:pt x="8062" y="14209"/>
                        <a:pt x="8027" y="14222"/>
                      </a:cubicBezTo>
                      <a:cubicBezTo>
                        <a:pt x="7885" y="14275"/>
                        <a:pt x="7818" y="14422"/>
                        <a:pt x="7877" y="14551"/>
                      </a:cubicBezTo>
                      <a:cubicBezTo>
                        <a:pt x="7921" y="14649"/>
                        <a:pt x="8024" y="14708"/>
                        <a:pt x="8133" y="14708"/>
                      </a:cubicBezTo>
                      <a:cubicBezTo>
                        <a:pt x="8168" y="14708"/>
                        <a:pt x="8204" y="14703"/>
                        <a:pt x="8239" y="14690"/>
                      </a:cubicBezTo>
                      <a:cubicBezTo>
                        <a:pt x="8381" y="14636"/>
                        <a:pt x="8449" y="14488"/>
                        <a:pt x="8391" y="14359"/>
                      </a:cubicBezTo>
                      <a:cubicBezTo>
                        <a:pt x="8347" y="14262"/>
                        <a:pt x="8245" y="14205"/>
                        <a:pt x="8137" y="14204"/>
                      </a:cubicBezTo>
                      <a:close/>
                      <a:moveTo>
                        <a:pt x="11761" y="14254"/>
                      </a:moveTo>
                      <a:cubicBezTo>
                        <a:pt x="11655" y="14272"/>
                        <a:pt x="11564" y="14345"/>
                        <a:pt x="11539" y="14447"/>
                      </a:cubicBezTo>
                      <a:cubicBezTo>
                        <a:pt x="11505" y="14583"/>
                        <a:pt x="11599" y="14720"/>
                        <a:pt x="11748" y="14750"/>
                      </a:cubicBezTo>
                      <a:cubicBezTo>
                        <a:pt x="11769" y="14755"/>
                        <a:pt x="11790" y="14756"/>
                        <a:pt x="11810" y="14756"/>
                      </a:cubicBezTo>
                      <a:cubicBezTo>
                        <a:pt x="11937" y="14756"/>
                        <a:pt x="12051" y="14677"/>
                        <a:pt x="12081" y="14560"/>
                      </a:cubicBezTo>
                      <a:cubicBezTo>
                        <a:pt x="12114" y="14424"/>
                        <a:pt x="12021" y="14287"/>
                        <a:pt x="11871" y="14256"/>
                      </a:cubicBezTo>
                      <a:cubicBezTo>
                        <a:pt x="11833" y="14248"/>
                        <a:pt x="11797" y="14248"/>
                        <a:pt x="11761" y="14254"/>
                      </a:cubicBezTo>
                      <a:close/>
                      <a:moveTo>
                        <a:pt x="8527" y="15150"/>
                      </a:moveTo>
                      <a:cubicBezTo>
                        <a:pt x="8491" y="15147"/>
                        <a:pt x="8454" y="15149"/>
                        <a:pt x="8417" y="15159"/>
                      </a:cubicBezTo>
                      <a:cubicBezTo>
                        <a:pt x="8269" y="15198"/>
                        <a:pt x="8184" y="15339"/>
                        <a:pt x="8228" y="15473"/>
                      </a:cubicBezTo>
                      <a:cubicBezTo>
                        <a:pt x="8263" y="15583"/>
                        <a:pt x="8375" y="15653"/>
                        <a:pt x="8495" y="15653"/>
                      </a:cubicBezTo>
                      <a:cubicBezTo>
                        <a:pt x="8521" y="15653"/>
                        <a:pt x="8547" y="15650"/>
                        <a:pt x="8573" y="15643"/>
                      </a:cubicBezTo>
                      <a:cubicBezTo>
                        <a:pt x="8721" y="15603"/>
                        <a:pt x="8806" y="15463"/>
                        <a:pt x="8762" y="15329"/>
                      </a:cubicBezTo>
                      <a:cubicBezTo>
                        <a:pt x="8730" y="15229"/>
                        <a:pt x="8634" y="15162"/>
                        <a:pt x="8527" y="15150"/>
                      </a:cubicBezTo>
                      <a:close/>
                      <a:moveTo>
                        <a:pt x="11643" y="15218"/>
                      </a:moveTo>
                      <a:cubicBezTo>
                        <a:pt x="11491" y="15193"/>
                        <a:pt x="11347" y="15285"/>
                        <a:pt x="11319" y="15422"/>
                      </a:cubicBezTo>
                      <a:cubicBezTo>
                        <a:pt x="11292" y="15559"/>
                        <a:pt x="11391" y="15691"/>
                        <a:pt x="11542" y="15716"/>
                      </a:cubicBezTo>
                      <a:cubicBezTo>
                        <a:pt x="11559" y="15719"/>
                        <a:pt x="11576" y="15719"/>
                        <a:pt x="11592" y="15719"/>
                      </a:cubicBezTo>
                      <a:cubicBezTo>
                        <a:pt x="11724" y="15719"/>
                        <a:pt x="11843" y="15635"/>
                        <a:pt x="11867" y="15513"/>
                      </a:cubicBezTo>
                      <a:cubicBezTo>
                        <a:pt x="11895" y="15376"/>
                        <a:pt x="11793" y="15243"/>
                        <a:pt x="11643" y="15218"/>
                      </a:cubicBezTo>
                      <a:close/>
                      <a:moveTo>
                        <a:pt x="8814" y="16122"/>
                      </a:moveTo>
                      <a:cubicBezTo>
                        <a:pt x="8779" y="16116"/>
                        <a:pt x="8742" y="16117"/>
                        <a:pt x="8705" y="16124"/>
                      </a:cubicBezTo>
                      <a:cubicBezTo>
                        <a:pt x="8554" y="16154"/>
                        <a:pt x="8459" y="16288"/>
                        <a:pt x="8491" y="16424"/>
                      </a:cubicBezTo>
                      <a:cubicBezTo>
                        <a:pt x="8520" y="16543"/>
                        <a:pt x="8636" y="16625"/>
                        <a:pt x="8764" y="16625"/>
                      </a:cubicBezTo>
                      <a:cubicBezTo>
                        <a:pt x="8783" y="16625"/>
                        <a:pt x="8802" y="16623"/>
                        <a:pt x="8822" y="16619"/>
                      </a:cubicBezTo>
                      <a:cubicBezTo>
                        <a:pt x="8972" y="16589"/>
                        <a:pt x="9068" y="16456"/>
                        <a:pt x="9035" y="16320"/>
                      </a:cubicBezTo>
                      <a:cubicBezTo>
                        <a:pt x="9011" y="16217"/>
                        <a:pt x="8921" y="16141"/>
                        <a:pt x="8814" y="16122"/>
                      </a:cubicBezTo>
                      <a:close/>
                      <a:moveTo>
                        <a:pt x="11457" y="16188"/>
                      </a:moveTo>
                      <a:cubicBezTo>
                        <a:pt x="11305" y="16168"/>
                        <a:pt x="11163" y="16263"/>
                        <a:pt x="11141" y="16401"/>
                      </a:cubicBezTo>
                      <a:cubicBezTo>
                        <a:pt x="11119" y="16539"/>
                        <a:pt x="11223" y="16667"/>
                        <a:pt x="11375" y="16688"/>
                      </a:cubicBezTo>
                      <a:cubicBezTo>
                        <a:pt x="11389" y="16690"/>
                        <a:pt x="11403" y="16691"/>
                        <a:pt x="11416" y="16691"/>
                      </a:cubicBezTo>
                      <a:cubicBezTo>
                        <a:pt x="11552" y="16691"/>
                        <a:pt x="11671" y="16601"/>
                        <a:pt x="11691" y="16475"/>
                      </a:cubicBezTo>
                      <a:cubicBezTo>
                        <a:pt x="11713" y="16337"/>
                        <a:pt x="11609" y="16208"/>
                        <a:pt x="11457" y="16188"/>
                      </a:cubicBezTo>
                      <a:close/>
                      <a:moveTo>
                        <a:pt x="8920" y="17106"/>
                      </a:moveTo>
                      <a:cubicBezTo>
                        <a:pt x="8768" y="17128"/>
                        <a:pt x="8665" y="17258"/>
                        <a:pt x="8690" y="17396"/>
                      </a:cubicBezTo>
                      <a:cubicBezTo>
                        <a:pt x="8712" y="17521"/>
                        <a:pt x="8831" y="17609"/>
                        <a:pt x="8965" y="17609"/>
                      </a:cubicBezTo>
                      <a:cubicBezTo>
                        <a:pt x="8979" y="17609"/>
                        <a:pt x="8995" y="17608"/>
                        <a:pt x="9009" y="17606"/>
                      </a:cubicBezTo>
                      <a:cubicBezTo>
                        <a:pt x="9161" y="17583"/>
                        <a:pt x="9264" y="17455"/>
                        <a:pt x="9240" y="17317"/>
                      </a:cubicBezTo>
                      <a:cubicBezTo>
                        <a:pt x="9215" y="17179"/>
                        <a:pt x="9072" y="17084"/>
                        <a:pt x="8920" y="17106"/>
                      </a:cubicBezTo>
                      <a:close/>
                      <a:moveTo>
                        <a:pt x="11308" y="17162"/>
                      </a:moveTo>
                      <a:cubicBezTo>
                        <a:pt x="11155" y="17146"/>
                        <a:pt x="11018" y="17246"/>
                        <a:pt x="11000" y="17385"/>
                      </a:cubicBezTo>
                      <a:cubicBezTo>
                        <a:pt x="10983" y="17524"/>
                        <a:pt x="11090" y="17648"/>
                        <a:pt x="11243" y="17665"/>
                      </a:cubicBezTo>
                      <a:cubicBezTo>
                        <a:pt x="11254" y="17666"/>
                        <a:pt x="11266" y="17667"/>
                        <a:pt x="11277" y="17666"/>
                      </a:cubicBezTo>
                      <a:cubicBezTo>
                        <a:pt x="11416" y="17666"/>
                        <a:pt x="11537" y="17571"/>
                        <a:pt x="11553" y="17442"/>
                      </a:cubicBezTo>
                      <a:cubicBezTo>
                        <a:pt x="11571" y="17303"/>
                        <a:pt x="11461" y="17178"/>
                        <a:pt x="11308" y="17162"/>
                      </a:cubicBezTo>
                      <a:close/>
                      <a:moveTo>
                        <a:pt x="9084" y="18098"/>
                      </a:moveTo>
                      <a:cubicBezTo>
                        <a:pt x="8931" y="18115"/>
                        <a:pt x="8824" y="18240"/>
                        <a:pt x="8842" y="18379"/>
                      </a:cubicBezTo>
                      <a:cubicBezTo>
                        <a:pt x="8860" y="18506"/>
                        <a:pt x="8980" y="18601"/>
                        <a:pt x="9119" y="18601"/>
                      </a:cubicBezTo>
                      <a:cubicBezTo>
                        <a:pt x="9130" y="18601"/>
                        <a:pt x="9142" y="18601"/>
                        <a:pt x="9152" y="18600"/>
                      </a:cubicBezTo>
                      <a:cubicBezTo>
                        <a:pt x="9305" y="18583"/>
                        <a:pt x="9414" y="18456"/>
                        <a:pt x="9396" y="18318"/>
                      </a:cubicBezTo>
                      <a:cubicBezTo>
                        <a:pt x="9376" y="18179"/>
                        <a:pt x="9237" y="18081"/>
                        <a:pt x="9084" y="18098"/>
                      </a:cubicBezTo>
                      <a:close/>
                      <a:moveTo>
                        <a:pt x="11191" y="18141"/>
                      </a:moveTo>
                      <a:cubicBezTo>
                        <a:pt x="11038" y="18128"/>
                        <a:pt x="10905" y="18231"/>
                        <a:pt x="10890" y="18370"/>
                      </a:cubicBezTo>
                      <a:cubicBezTo>
                        <a:pt x="10878" y="18509"/>
                        <a:pt x="10989" y="18631"/>
                        <a:pt x="11143" y="18644"/>
                      </a:cubicBezTo>
                      <a:cubicBezTo>
                        <a:pt x="11151" y="18644"/>
                        <a:pt x="11159" y="18645"/>
                        <a:pt x="11167" y="18645"/>
                      </a:cubicBezTo>
                      <a:cubicBezTo>
                        <a:pt x="11310" y="18645"/>
                        <a:pt x="11431" y="18545"/>
                        <a:pt x="11444" y="18414"/>
                      </a:cubicBezTo>
                      <a:cubicBezTo>
                        <a:pt x="11458" y="18275"/>
                        <a:pt x="11345" y="18153"/>
                        <a:pt x="11191" y="18141"/>
                      </a:cubicBezTo>
                      <a:close/>
                      <a:moveTo>
                        <a:pt x="9210" y="19092"/>
                      </a:moveTo>
                      <a:cubicBezTo>
                        <a:pt x="9057" y="19105"/>
                        <a:pt x="8945" y="19229"/>
                        <a:pt x="8959" y="19367"/>
                      </a:cubicBezTo>
                      <a:cubicBezTo>
                        <a:pt x="8973" y="19498"/>
                        <a:pt x="9094" y="19597"/>
                        <a:pt x="9236" y="19597"/>
                      </a:cubicBezTo>
                      <a:cubicBezTo>
                        <a:pt x="9245" y="19597"/>
                        <a:pt x="9253" y="19596"/>
                        <a:pt x="9262" y="19595"/>
                      </a:cubicBezTo>
                      <a:cubicBezTo>
                        <a:pt x="9415" y="19583"/>
                        <a:pt x="9527" y="19459"/>
                        <a:pt x="9513" y="19320"/>
                      </a:cubicBezTo>
                      <a:cubicBezTo>
                        <a:pt x="9498" y="19181"/>
                        <a:pt x="9363" y="19079"/>
                        <a:pt x="9210" y="19092"/>
                      </a:cubicBezTo>
                      <a:close/>
                      <a:moveTo>
                        <a:pt x="11104" y="19121"/>
                      </a:moveTo>
                      <a:cubicBezTo>
                        <a:pt x="10951" y="19112"/>
                        <a:pt x="10819" y="19218"/>
                        <a:pt x="10809" y="19357"/>
                      </a:cubicBezTo>
                      <a:cubicBezTo>
                        <a:pt x="10799" y="19497"/>
                        <a:pt x="10915" y="19616"/>
                        <a:pt x="11069" y="19626"/>
                      </a:cubicBezTo>
                      <a:cubicBezTo>
                        <a:pt x="11075" y="19626"/>
                        <a:pt x="11080" y="19627"/>
                        <a:pt x="11085" y="19627"/>
                      </a:cubicBezTo>
                      <a:cubicBezTo>
                        <a:pt x="11231" y="19627"/>
                        <a:pt x="11354" y="19524"/>
                        <a:pt x="11364" y="19389"/>
                      </a:cubicBezTo>
                      <a:cubicBezTo>
                        <a:pt x="11373" y="19250"/>
                        <a:pt x="11257" y="19130"/>
                        <a:pt x="11104" y="19121"/>
                      </a:cubicBezTo>
                      <a:close/>
                      <a:moveTo>
                        <a:pt x="9306" y="20091"/>
                      </a:moveTo>
                      <a:cubicBezTo>
                        <a:pt x="9153" y="20101"/>
                        <a:pt x="9038" y="20220"/>
                        <a:pt x="9048" y="20360"/>
                      </a:cubicBezTo>
                      <a:cubicBezTo>
                        <a:pt x="9059" y="20493"/>
                        <a:pt x="9180" y="20596"/>
                        <a:pt x="9325" y="20596"/>
                      </a:cubicBezTo>
                      <a:cubicBezTo>
                        <a:pt x="9332" y="20596"/>
                        <a:pt x="9338" y="20595"/>
                        <a:pt x="9345" y="20594"/>
                      </a:cubicBezTo>
                      <a:cubicBezTo>
                        <a:pt x="9499" y="20584"/>
                        <a:pt x="9615" y="20464"/>
                        <a:pt x="9604" y="20324"/>
                      </a:cubicBezTo>
                      <a:cubicBezTo>
                        <a:pt x="9593" y="20185"/>
                        <a:pt x="9460" y="20081"/>
                        <a:pt x="9306" y="20091"/>
                      </a:cubicBezTo>
                      <a:close/>
                      <a:moveTo>
                        <a:pt x="11041" y="20103"/>
                      </a:moveTo>
                      <a:cubicBezTo>
                        <a:pt x="10887" y="20097"/>
                        <a:pt x="10758" y="20205"/>
                        <a:pt x="10751" y="20345"/>
                      </a:cubicBezTo>
                      <a:cubicBezTo>
                        <a:pt x="10744" y="20484"/>
                        <a:pt x="10863" y="20604"/>
                        <a:pt x="11017" y="20609"/>
                      </a:cubicBezTo>
                      <a:cubicBezTo>
                        <a:pt x="11020" y="20609"/>
                        <a:pt x="11026" y="20609"/>
                        <a:pt x="11030" y="20609"/>
                      </a:cubicBezTo>
                      <a:cubicBezTo>
                        <a:pt x="11178" y="20609"/>
                        <a:pt x="11300" y="20502"/>
                        <a:pt x="11306" y="20366"/>
                      </a:cubicBezTo>
                      <a:cubicBezTo>
                        <a:pt x="11313" y="20226"/>
                        <a:pt x="11194" y="20109"/>
                        <a:pt x="11041" y="20103"/>
                      </a:cubicBezTo>
                      <a:close/>
                      <a:moveTo>
                        <a:pt x="9394" y="21094"/>
                      </a:moveTo>
                      <a:cubicBezTo>
                        <a:pt x="9321" y="21094"/>
                        <a:pt x="9249" y="21121"/>
                        <a:pt x="9197" y="21168"/>
                      </a:cubicBezTo>
                      <a:cubicBezTo>
                        <a:pt x="9145" y="21215"/>
                        <a:pt x="9115" y="21280"/>
                        <a:pt x="9115" y="21347"/>
                      </a:cubicBezTo>
                      <a:cubicBezTo>
                        <a:pt x="9115" y="21413"/>
                        <a:pt x="9145" y="21479"/>
                        <a:pt x="9197" y="21526"/>
                      </a:cubicBezTo>
                      <a:cubicBezTo>
                        <a:pt x="9249" y="21573"/>
                        <a:pt x="9320" y="21600"/>
                        <a:pt x="9394" y="21600"/>
                      </a:cubicBezTo>
                      <a:cubicBezTo>
                        <a:pt x="9467" y="21600"/>
                        <a:pt x="9539" y="21573"/>
                        <a:pt x="9591" y="21526"/>
                      </a:cubicBezTo>
                      <a:cubicBezTo>
                        <a:pt x="9642" y="21478"/>
                        <a:pt x="9672" y="21413"/>
                        <a:pt x="9672" y="21347"/>
                      </a:cubicBezTo>
                      <a:cubicBezTo>
                        <a:pt x="9672" y="21280"/>
                        <a:pt x="9642" y="21215"/>
                        <a:pt x="9591" y="21168"/>
                      </a:cubicBezTo>
                      <a:cubicBezTo>
                        <a:pt x="9539" y="21121"/>
                        <a:pt x="9467" y="21094"/>
                        <a:pt x="9394" y="21094"/>
                      </a:cubicBezTo>
                      <a:close/>
                      <a:moveTo>
                        <a:pt x="10994" y="21094"/>
                      </a:moveTo>
                      <a:cubicBezTo>
                        <a:pt x="10921" y="21094"/>
                        <a:pt x="10850" y="21121"/>
                        <a:pt x="10798" y="21168"/>
                      </a:cubicBezTo>
                      <a:cubicBezTo>
                        <a:pt x="10746" y="21215"/>
                        <a:pt x="10716" y="21280"/>
                        <a:pt x="10716" y="21347"/>
                      </a:cubicBezTo>
                      <a:cubicBezTo>
                        <a:pt x="10716" y="21413"/>
                        <a:pt x="10746" y="21479"/>
                        <a:pt x="10798" y="21526"/>
                      </a:cubicBezTo>
                      <a:cubicBezTo>
                        <a:pt x="10849" y="21573"/>
                        <a:pt x="10922" y="21600"/>
                        <a:pt x="10994" y="21600"/>
                      </a:cubicBezTo>
                      <a:cubicBezTo>
                        <a:pt x="11068" y="21600"/>
                        <a:pt x="11139" y="21573"/>
                        <a:pt x="11191" y="21526"/>
                      </a:cubicBezTo>
                      <a:cubicBezTo>
                        <a:pt x="11243" y="21479"/>
                        <a:pt x="11271" y="21414"/>
                        <a:pt x="11271" y="21347"/>
                      </a:cubicBezTo>
                      <a:cubicBezTo>
                        <a:pt x="11271" y="21280"/>
                        <a:pt x="11243" y="21215"/>
                        <a:pt x="11191" y="21168"/>
                      </a:cubicBezTo>
                      <a:cubicBezTo>
                        <a:pt x="11140" y="21121"/>
                        <a:pt x="11068" y="21094"/>
                        <a:pt x="10994" y="21094"/>
                      </a:cubicBez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</p:grpSp>
        </p:grpSp>
      </p:grpSp>
      <p:grpSp>
        <p:nvGrpSpPr>
          <p:cNvPr id="1319" name="Grouper"/>
          <p:cNvGrpSpPr/>
          <p:nvPr/>
        </p:nvGrpSpPr>
        <p:grpSpPr>
          <a:xfrm>
            <a:off x="429072" y="1500589"/>
            <a:ext cx="9049868" cy="6319368"/>
            <a:chOff x="0" y="0"/>
            <a:chExt cx="9049867" cy="6319366"/>
          </a:xfrm>
        </p:grpSpPr>
        <p:sp>
          <p:nvSpPr>
            <p:cNvPr id="1310" name="Figure"/>
            <p:cNvSpPr/>
            <p:nvPr/>
          </p:nvSpPr>
          <p:spPr>
            <a:xfrm rot="717010">
              <a:off x="398473" y="803362"/>
              <a:ext cx="8252922" cy="4712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205372" dir="1018006">
                <a:srgbClr val="000000">
                  <a:alpha val="32695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318" name="Grouper"/>
            <p:cNvGrpSpPr/>
            <p:nvPr/>
          </p:nvGrpSpPr>
          <p:grpSpPr>
            <a:xfrm>
              <a:off x="1789821" y="786343"/>
              <a:ext cx="5725500" cy="3808103"/>
              <a:chOff x="-69850" y="-69849"/>
              <a:chExt cx="5725498" cy="3808102"/>
            </a:xfrm>
          </p:grpSpPr>
          <p:sp>
            <p:nvSpPr>
              <p:cNvPr id="1311" name="Qui est le public de la carte ?"/>
              <p:cNvSpPr txBox="1"/>
              <p:nvPr/>
            </p:nvSpPr>
            <p:spPr>
              <a:xfrm>
                <a:off x="58381" y="2036452"/>
                <a:ext cx="5597268" cy="170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Qui est le public de la carte ?</a:t>
                </a:r>
              </a:p>
            </p:txBody>
          </p:sp>
          <p:grpSp>
            <p:nvGrpSpPr>
              <p:cNvPr id="1314" name="Grouper"/>
              <p:cNvGrpSpPr/>
              <p:nvPr/>
            </p:nvGrpSpPr>
            <p:grpSpPr>
              <a:xfrm>
                <a:off x="-69851" y="-69850"/>
                <a:ext cx="2280445" cy="1966339"/>
                <a:chOff x="0" y="0"/>
                <a:chExt cx="2280443" cy="1966338"/>
              </a:xfrm>
            </p:grpSpPr>
            <p:sp>
              <p:nvSpPr>
                <p:cNvPr id="1313" name="👨👩👧👦"/>
                <p:cNvSpPr/>
                <p:nvPr/>
              </p:nvSpPr>
              <p:spPr>
                <a:xfrm>
                  <a:off x="69850" y="69850"/>
                  <a:ext cx="2140653" cy="1701801"/>
                </a:xfrm>
                <a:prstGeom prst="wedgeEllipseCallout">
                  <a:avLst>
                    <a:gd name="adj1" fmla="val 12089"/>
                    <a:gd name="adj2" fmla="val 55629"/>
                  </a:avLst>
                </a:prstGeom>
                <a:solidFill>
                  <a:srgbClr val="EFEFE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l" defTabSz="12700">
                    <a:tabLst>
                      <a:tab pos="355600" algn="l"/>
                      <a:tab pos="711200" algn="l"/>
                      <a:tab pos="1066800" algn="l"/>
                      <a:tab pos="1422400" algn="l"/>
                      <a:tab pos="1778000" algn="l"/>
                      <a:tab pos="2133600" algn="l"/>
                      <a:tab pos="2489200" algn="l"/>
                      <a:tab pos="2844800" algn="l"/>
                      <a:tab pos="3200400" algn="l"/>
                      <a:tab pos="3556000" algn="l"/>
                      <a:tab pos="3911600" algn="l"/>
                      <a:tab pos="4267200" algn="l"/>
                    </a:tabLst>
                    <a:defRPr sz="7000">
                      <a:solidFill>
                        <a:srgbClr val="000000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👨‍👩‍👧‍👦</a:t>
                  </a:r>
                </a:p>
              </p:txBody>
            </p:sp>
            <p:pic>
              <p:nvPicPr>
                <p:cNvPr id="1312" name="👨👩👧👦 👨👩👧👦" descr="👨👩👧👦 👨👩👧👦"/>
                <p:cNvPicPr>
                  <a:picLocks noChangeAspect="0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280444" cy="1966339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1317" name="Grouper"/>
              <p:cNvGrpSpPr/>
              <p:nvPr/>
            </p:nvGrpSpPr>
            <p:grpSpPr>
              <a:xfrm>
                <a:off x="3028346" y="-1620"/>
                <a:ext cx="2118520" cy="1925194"/>
                <a:chOff x="0" y="0"/>
                <a:chExt cx="2118518" cy="1925193"/>
              </a:xfrm>
            </p:grpSpPr>
            <p:sp>
              <p:nvSpPr>
                <p:cNvPr id="1316" name="👷"/>
                <p:cNvSpPr/>
                <p:nvPr/>
              </p:nvSpPr>
              <p:spPr>
                <a:xfrm>
                  <a:off x="50800" y="50800"/>
                  <a:ext cx="2016928" cy="1603440"/>
                </a:xfrm>
                <a:prstGeom prst="wedgeEllipseCallout">
                  <a:avLst>
                    <a:gd name="adj1" fmla="val -42135"/>
                    <a:gd name="adj2" fmla="val 58030"/>
                  </a:avLst>
                </a:prstGeom>
                <a:solidFill>
                  <a:srgbClr val="EFEFEF"/>
                </a:solidFill>
                <a:ln>
                  <a:noFill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825500">
                    <a:defRPr sz="70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/>
                  <a:r>
                    <a:t>👷</a:t>
                  </a:r>
                </a:p>
              </p:txBody>
            </p:sp>
            <p:pic>
              <p:nvPicPr>
                <p:cNvPr id="1315" name="👷 👷" descr="👷 👷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2118519" cy="1925195"/>
                </a:xfrm>
                <a:prstGeom prst="rect">
                  <a:avLst/>
                </a:prstGeom>
                <a:effectLst/>
              </p:spPr>
            </p:pic>
          </p:grpSp>
        </p:grpSp>
      </p:grpSp>
      <p:grpSp>
        <p:nvGrpSpPr>
          <p:cNvPr id="1338" name="Grouper"/>
          <p:cNvGrpSpPr/>
          <p:nvPr/>
        </p:nvGrpSpPr>
        <p:grpSpPr>
          <a:xfrm>
            <a:off x="667736" y="8218246"/>
            <a:ext cx="8572516" cy="5823302"/>
            <a:chOff x="-69849" y="-69850"/>
            <a:chExt cx="8572514" cy="5823300"/>
          </a:xfrm>
        </p:grpSpPr>
        <p:sp>
          <p:nvSpPr>
            <p:cNvPr id="1320" name="Figure"/>
            <p:cNvSpPr/>
            <p:nvPr/>
          </p:nvSpPr>
          <p:spPr>
            <a:xfrm rot="828146">
              <a:off x="504296" y="1567654"/>
              <a:ext cx="6111980" cy="3507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184379" dir="1018006">
                <a:srgbClr val="000000">
                  <a:alpha val="2136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337" name="Grouper"/>
            <p:cNvGrpSpPr/>
            <p:nvPr/>
          </p:nvGrpSpPr>
          <p:grpSpPr>
            <a:xfrm>
              <a:off x="-69850" y="-69851"/>
              <a:ext cx="8572515" cy="4347295"/>
              <a:chOff x="-69850" y="-69849"/>
              <a:chExt cx="8572514" cy="4347293"/>
            </a:xfrm>
          </p:grpSpPr>
          <p:sp>
            <p:nvSpPr>
              <p:cNvPr id="1321" name="Avec quelles données ?"/>
              <p:cNvSpPr txBox="1"/>
              <p:nvPr/>
            </p:nvSpPr>
            <p:spPr>
              <a:xfrm>
                <a:off x="612794" y="2575643"/>
                <a:ext cx="5820057" cy="170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Avec quelles données ?</a:t>
                </a:r>
              </a:p>
            </p:txBody>
          </p:sp>
          <p:grpSp>
            <p:nvGrpSpPr>
              <p:cNvPr id="1326" name="Grouper"/>
              <p:cNvGrpSpPr/>
              <p:nvPr/>
            </p:nvGrpSpPr>
            <p:grpSpPr>
              <a:xfrm>
                <a:off x="-69851" y="382593"/>
                <a:ext cx="2280445" cy="1966340"/>
                <a:chOff x="-69849" y="-69849"/>
                <a:chExt cx="2280443" cy="1966338"/>
              </a:xfrm>
            </p:grpSpPr>
            <p:grpSp>
              <p:nvGrpSpPr>
                <p:cNvPr id="1324" name="Grouper"/>
                <p:cNvGrpSpPr/>
                <p:nvPr/>
              </p:nvGrpSpPr>
              <p:grpSpPr>
                <a:xfrm>
                  <a:off x="-69850" y="-69850"/>
                  <a:ext cx="2280444" cy="1966339"/>
                  <a:chOff x="0" y="0"/>
                  <a:chExt cx="2280443" cy="1966338"/>
                </a:xfrm>
              </p:grpSpPr>
              <p:sp>
                <p:nvSpPr>
                  <p:cNvPr id="1323" name="Bulle de texte"/>
                  <p:cNvSpPr/>
                  <p:nvPr/>
                </p:nvSpPr>
                <p:spPr>
                  <a:xfrm>
                    <a:off x="69850" y="69850"/>
                    <a:ext cx="2140653" cy="1701801"/>
                  </a:xfrm>
                  <a:prstGeom prst="wedgeEllipseCallout">
                    <a:avLst>
                      <a:gd name="adj1" fmla="val 12089"/>
                      <a:gd name="adj2" fmla="val 55629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12700">
                      <a:tabLst>
                        <a:tab pos="355600" algn="l"/>
                        <a:tab pos="711200" algn="l"/>
                        <a:tab pos="1066800" algn="l"/>
                        <a:tab pos="1422400" algn="l"/>
                        <a:tab pos="1778000" algn="l"/>
                        <a:tab pos="2133600" algn="l"/>
                        <a:tab pos="2489200" algn="l"/>
                        <a:tab pos="2844800" algn="l"/>
                        <a:tab pos="3200400" algn="l"/>
                        <a:tab pos="3556000" algn="l"/>
                        <a:tab pos="3911600" algn="l"/>
                        <a:tab pos="4267200" algn="l"/>
                      </a:tabLst>
                      <a:defRPr sz="70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pic>
                <p:nvPicPr>
                  <p:cNvPr id="1322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2280444" cy="1966339"/>
                  </a:xfrm>
                  <a:prstGeom prst="rect">
                    <a:avLst/>
                  </a:prstGeom>
                  <a:effectLst/>
                </p:spPr>
              </p:pic>
            </p:grpSp>
            <p:pic>
              <p:nvPicPr>
                <p:cNvPr id="1325" name="IGN_logo_2012.svg.png" descr="IGN_logo_2012.svg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0" r="0" b="49752"/>
                <a:stretch>
                  <a:fillRect/>
                </a:stretch>
              </p:blipFill>
              <p:spPr>
                <a:xfrm>
                  <a:off x="297015" y="423267"/>
                  <a:ext cx="1546689" cy="8551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31" name="Grouper"/>
              <p:cNvGrpSpPr/>
              <p:nvPr/>
            </p:nvGrpSpPr>
            <p:grpSpPr>
              <a:xfrm>
                <a:off x="2382646" y="-69850"/>
                <a:ext cx="2280445" cy="2455693"/>
                <a:chOff x="-69849" y="-69849"/>
                <a:chExt cx="2280443" cy="2455692"/>
              </a:xfrm>
            </p:grpSpPr>
            <p:grpSp>
              <p:nvGrpSpPr>
                <p:cNvPr id="1329" name="Grouper"/>
                <p:cNvGrpSpPr/>
                <p:nvPr/>
              </p:nvGrpSpPr>
              <p:grpSpPr>
                <a:xfrm>
                  <a:off x="-69850" y="-69850"/>
                  <a:ext cx="2280444" cy="2455693"/>
                  <a:chOff x="0" y="0"/>
                  <a:chExt cx="2280443" cy="2455692"/>
                </a:xfrm>
              </p:grpSpPr>
              <p:sp>
                <p:nvSpPr>
                  <p:cNvPr id="1328" name="Bulle de texte"/>
                  <p:cNvSpPr/>
                  <p:nvPr/>
                </p:nvSpPr>
                <p:spPr>
                  <a:xfrm>
                    <a:off x="69850" y="69850"/>
                    <a:ext cx="2140653" cy="1701801"/>
                  </a:xfrm>
                  <a:prstGeom prst="wedgeEllipseCallout">
                    <a:avLst>
                      <a:gd name="adj1" fmla="val -4104"/>
                      <a:gd name="adj2" fmla="val 74289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12700">
                      <a:tabLst>
                        <a:tab pos="355600" algn="l"/>
                        <a:tab pos="711200" algn="l"/>
                        <a:tab pos="1066800" algn="l"/>
                        <a:tab pos="1422400" algn="l"/>
                        <a:tab pos="1778000" algn="l"/>
                        <a:tab pos="2133600" algn="l"/>
                        <a:tab pos="2489200" algn="l"/>
                        <a:tab pos="2844800" algn="l"/>
                        <a:tab pos="3200400" algn="l"/>
                        <a:tab pos="3556000" algn="l"/>
                        <a:tab pos="3911600" algn="l"/>
                        <a:tab pos="4267200" algn="l"/>
                      </a:tabLst>
                      <a:defRPr sz="70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pic>
                <p:nvPicPr>
                  <p:cNvPr id="1327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9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2280444" cy="2455693"/>
                  </a:xfrm>
                  <a:prstGeom prst="rect">
                    <a:avLst/>
                  </a:prstGeom>
                  <a:effectLst/>
                </p:spPr>
              </p:pic>
            </p:grpSp>
            <p:pic>
              <p:nvPicPr>
                <p:cNvPr id="1330" name="cropped-OpenStreepMap-france-logo-seul-transparent-2.png" descr="cropped-OpenStreepMap-france-logo-seul-transparent-2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587725" y="349250"/>
                  <a:ext cx="965201" cy="10033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336" name="Grouper"/>
              <p:cNvGrpSpPr/>
              <p:nvPr/>
            </p:nvGrpSpPr>
            <p:grpSpPr>
              <a:xfrm>
                <a:off x="4835142" y="530236"/>
                <a:ext cx="3667523" cy="1751387"/>
                <a:chOff x="-69849" y="-69849"/>
                <a:chExt cx="3667521" cy="1751386"/>
              </a:xfrm>
            </p:grpSpPr>
            <p:grpSp>
              <p:nvGrpSpPr>
                <p:cNvPr id="1334" name="Grouper"/>
                <p:cNvGrpSpPr/>
                <p:nvPr/>
              </p:nvGrpSpPr>
              <p:grpSpPr>
                <a:xfrm>
                  <a:off x="-69850" y="-69850"/>
                  <a:ext cx="3667522" cy="1751387"/>
                  <a:chOff x="0" y="0"/>
                  <a:chExt cx="3667521" cy="1751386"/>
                </a:xfrm>
              </p:grpSpPr>
              <p:sp>
                <p:nvSpPr>
                  <p:cNvPr id="1333" name="Bulle de texte"/>
                  <p:cNvSpPr/>
                  <p:nvPr/>
                </p:nvSpPr>
                <p:spPr>
                  <a:xfrm>
                    <a:off x="69850" y="69850"/>
                    <a:ext cx="3527846" cy="1406514"/>
                  </a:xfrm>
                  <a:prstGeom prst="wedgeEllipseCallout">
                    <a:avLst>
                      <a:gd name="adj1" fmla="val -38768"/>
                      <a:gd name="adj2" fmla="val 64946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l" defTabSz="12700">
                      <a:tabLst>
                        <a:tab pos="355600" algn="l"/>
                        <a:tab pos="711200" algn="l"/>
                        <a:tab pos="1066800" algn="l"/>
                        <a:tab pos="1422400" algn="l"/>
                        <a:tab pos="1778000" algn="l"/>
                        <a:tab pos="2133600" algn="l"/>
                        <a:tab pos="2489200" algn="l"/>
                        <a:tab pos="2844800" algn="l"/>
                        <a:tab pos="3200400" algn="l"/>
                        <a:tab pos="3556000" algn="l"/>
                        <a:tab pos="3911600" algn="l"/>
                        <a:tab pos="4267200" algn="l"/>
                      </a:tabLst>
                      <a:defRPr sz="70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</a:p>
                </p:txBody>
              </p:sp>
              <p:pic>
                <p:nvPicPr>
                  <p:cNvPr id="1332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11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3667522" cy="1751387"/>
                  </a:xfrm>
                  <a:prstGeom prst="rect">
                    <a:avLst/>
                  </a:prstGeom>
                  <a:effectLst/>
                </p:spPr>
              </p:pic>
            </p:grpSp>
            <p:pic>
              <p:nvPicPr>
                <p:cNvPr id="1335" name="1280px-Data_gouv_fr_logo.svg.png" descr="1280px-Data_gouv_fr_logo.svg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342914" y="425716"/>
                  <a:ext cx="2842016" cy="5550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5" grpId="4"/>
      <p:bldP build="whole" bldLvl="1" animBg="1" rev="0" advAuto="0" spid="1319" grpId="1"/>
      <p:bldP build="whole" bldLvl="1" animBg="1" rev="0" advAuto="0" spid="1338" grpId="3"/>
      <p:bldP build="whole" bldLvl="1" animBg="1" rev="0" advAuto="0" spid="1309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Quels outils pour afficher une carte ?"/>
          <p:cNvSpPr txBox="1"/>
          <p:nvPr/>
        </p:nvSpPr>
        <p:spPr>
          <a:xfrm>
            <a:off x="3698824" y="491285"/>
            <a:ext cx="16009951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Quels outils pour afficher une carte ?</a:t>
            </a:r>
          </a:p>
        </p:txBody>
      </p:sp>
      <p:grpSp>
        <p:nvGrpSpPr>
          <p:cNvPr id="1365" name="Grouper"/>
          <p:cNvGrpSpPr/>
          <p:nvPr/>
        </p:nvGrpSpPr>
        <p:grpSpPr>
          <a:xfrm>
            <a:off x="15050457" y="7315656"/>
            <a:ext cx="9251132" cy="6300623"/>
            <a:chOff x="0" y="-50800"/>
            <a:chExt cx="9251130" cy="6300621"/>
          </a:xfrm>
        </p:grpSpPr>
        <p:grpSp>
          <p:nvGrpSpPr>
            <p:cNvPr id="1343" name="Grouper"/>
            <p:cNvGrpSpPr/>
            <p:nvPr/>
          </p:nvGrpSpPr>
          <p:grpSpPr>
            <a:xfrm>
              <a:off x="234655" y="1170824"/>
              <a:ext cx="8721274" cy="4720217"/>
              <a:chOff x="0" y="0"/>
              <a:chExt cx="8721272" cy="4720215"/>
            </a:xfrm>
          </p:grpSpPr>
          <p:sp>
            <p:nvSpPr>
              <p:cNvPr id="1341" name="Figure"/>
              <p:cNvSpPr/>
              <p:nvPr/>
            </p:nvSpPr>
            <p:spPr>
              <a:xfrm rot="597504">
                <a:off x="226574" y="689750"/>
                <a:ext cx="8268124" cy="33407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184379" dir="1018006">
                  <a:srgbClr val="000000">
                    <a:alpha val="21366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342" name="Grouper"/>
              <p:cNvSpPr txBox="1"/>
              <p:nvPr/>
            </p:nvSpPr>
            <p:spPr>
              <a:xfrm>
                <a:off x="712680" y="1930678"/>
                <a:ext cx="7686281" cy="8588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Bureautique</a:t>
                </a:r>
              </a:p>
            </p:txBody>
          </p:sp>
        </p:grpSp>
        <p:grpSp>
          <p:nvGrpSpPr>
            <p:cNvPr id="1350" name="Grouper"/>
            <p:cNvGrpSpPr/>
            <p:nvPr/>
          </p:nvGrpSpPr>
          <p:grpSpPr>
            <a:xfrm>
              <a:off x="0" y="3719457"/>
              <a:ext cx="3124187" cy="2470151"/>
              <a:chOff x="0" y="-50799"/>
              <a:chExt cx="3124186" cy="2470150"/>
            </a:xfrm>
          </p:grpSpPr>
          <p:grpSp>
            <p:nvGrpSpPr>
              <p:cNvPr id="1348" name="Grouper"/>
              <p:cNvGrpSpPr/>
              <p:nvPr/>
            </p:nvGrpSpPr>
            <p:grpSpPr>
              <a:xfrm>
                <a:off x="24770" y="-50800"/>
                <a:ext cx="3074592" cy="2470151"/>
                <a:chOff x="-50800" y="-50799"/>
                <a:chExt cx="3074590" cy="2470150"/>
              </a:xfrm>
            </p:grpSpPr>
            <p:grpSp>
              <p:nvGrpSpPr>
                <p:cNvPr id="1346" name="Bulle de texte"/>
                <p:cNvGrpSpPr/>
                <p:nvPr/>
              </p:nvGrpSpPr>
              <p:grpSpPr>
                <a:xfrm>
                  <a:off x="-50801" y="-50800"/>
                  <a:ext cx="3074592" cy="2470151"/>
                  <a:chOff x="0" y="0"/>
                  <a:chExt cx="3074590" cy="2470150"/>
                </a:xfrm>
              </p:grpSpPr>
              <p:sp>
                <p:nvSpPr>
                  <p:cNvPr id="1345" name="Bulle de texte"/>
                  <p:cNvSpPr/>
                  <p:nvPr/>
                </p:nvSpPr>
                <p:spPr>
                  <a:xfrm>
                    <a:off x="50800" y="50800"/>
                    <a:ext cx="2972987" cy="2368617"/>
                  </a:xfrm>
                  <a:prstGeom prst="wedgeEllipseCallout">
                    <a:avLst>
                      <a:gd name="adj1" fmla="val 40963"/>
                      <a:gd name="adj2" fmla="val -45805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344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2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3074591" cy="2470151"/>
                  </a:xfrm>
                  <a:prstGeom prst="rect">
                    <a:avLst/>
                  </a:prstGeom>
                  <a:effectLst/>
                </p:spPr>
              </p:pic>
            </p:grpSp>
            <p:pic>
              <p:nvPicPr>
                <p:cNvPr id="1347" name="mapkit-64x64_2x.png" descr="mapkit-64x64_2x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834944" y="60152"/>
                  <a:ext cx="1303232" cy="130323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1349" name="MapKit (macOS)"/>
              <p:cNvSpPr txBox="1"/>
              <p:nvPr/>
            </p:nvSpPr>
            <p:spPr>
              <a:xfrm>
                <a:off x="0" y="1468475"/>
                <a:ext cx="3124187" cy="4959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MapKit (macOS)</a:t>
                </a:r>
              </a:p>
            </p:txBody>
          </p:sp>
        </p:grpSp>
        <p:grpSp>
          <p:nvGrpSpPr>
            <p:cNvPr id="1357" name="Grouper"/>
            <p:cNvGrpSpPr/>
            <p:nvPr/>
          </p:nvGrpSpPr>
          <p:grpSpPr>
            <a:xfrm>
              <a:off x="5557040" y="3703868"/>
              <a:ext cx="3694091" cy="2545954"/>
              <a:chOff x="-563568" y="-6357"/>
              <a:chExt cx="3694090" cy="2545953"/>
            </a:xfrm>
          </p:grpSpPr>
          <p:grpSp>
            <p:nvGrpSpPr>
              <p:cNvPr id="1355" name="Grouper"/>
              <p:cNvGrpSpPr/>
              <p:nvPr/>
            </p:nvGrpSpPr>
            <p:grpSpPr>
              <a:xfrm>
                <a:off x="-563569" y="-6358"/>
                <a:ext cx="3694092" cy="2545954"/>
                <a:chOff x="-563568" y="-50799"/>
                <a:chExt cx="3694090" cy="2545953"/>
              </a:xfrm>
            </p:grpSpPr>
            <p:grpSp>
              <p:nvGrpSpPr>
                <p:cNvPr id="1353" name="Grouper"/>
                <p:cNvGrpSpPr/>
                <p:nvPr/>
              </p:nvGrpSpPr>
              <p:grpSpPr>
                <a:xfrm>
                  <a:off x="-563569" y="-50800"/>
                  <a:ext cx="3694092" cy="2545954"/>
                  <a:chOff x="0" y="0"/>
                  <a:chExt cx="3694090" cy="2545953"/>
                </a:xfrm>
              </p:grpSpPr>
              <p:sp>
                <p:nvSpPr>
                  <p:cNvPr id="1352" name="Bulle de texte"/>
                  <p:cNvSpPr/>
                  <p:nvPr/>
                </p:nvSpPr>
                <p:spPr>
                  <a:xfrm>
                    <a:off x="607990" y="50800"/>
                    <a:ext cx="3035342" cy="2444237"/>
                  </a:xfrm>
                  <a:prstGeom prst="wedgeEllipseCallout">
                    <a:avLst>
                      <a:gd name="adj1" fmla="val -64340"/>
                      <a:gd name="adj2" fmla="val -21255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351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3694092" cy="2545954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354" name="ArcGIS Maps SDK…"/>
                <p:cNvSpPr txBox="1"/>
                <p:nvPr/>
              </p:nvSpPr>
              <p:spPr>
                <a:xfrm>
                  <a:off x="0" y="1204851"/>
                  <a:ext cx="3124187" cy="7257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ArcGIS Maps SDK </a:t>
                  </a:r>
                </a:p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(Windows/macOS)</a:t>
                  </a:r>
                </a:p>
              </p:txBody>
            </p:sp>
          </p:grpSp>
          <p:pic>
            <p:nvPicPr>
              <p:cNvPr id="1356" name="ArcGIS_logo.png" descr="ArcGIS_logo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30817"/>
              <a:stretch>
                <a:fillRect/>
              </a:stretch>
            </p:blipFill>
            <p:spPr>
              <a:xfrm>
                <a:off x="646530" y="0"/>
                <a:ext cx="1831067" cy="12667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64" name="Grouper"/>
            <p:cNvGrpSpPr/>
            <p:nvPr/>
          </p:nvGrpSpPr>
          <p:grpSpPr>
            <a:xfrm>
              <a:off x="5170620" y="-50801"/>
              <a:ext cx="3136901" cy="2762217"/>
              <a:chOff x="-6377" y="-50800"/>
              <a:chExt cx="3136900" cy="2762215"/>
            </a:xfrm>
          </p:grpSpPr>
          <p:grpSp>
            <p:nvGrpSpPr>
              <p:cNvPr id="1362" name="Grouper"/>
              <p:cNvGrpSpPr/>
              <p:nvPr/>
            </p:nvGrpSpPr>
            <p:grpSpPr>
              <a:xfrm>
                <a:off x="-6378" y="-50801"/>
                <a:ext cx="3136901" cy="2762217"/>
                <a:chOff x="-6377" y="-50800"/>
                <a:chExt cx="3136900" cy="2762215"/>
              </a:xfrm>
            </p:grpSpPr>
            <p:grpSp>
              <p:nvGrpSpPr>
                <p:cNvPr id="1360" name="Grouper"/>
                <p:cNvGrpSpPr/>
                <p:nvPr/>
              </p:nvGrpSpPr>
              <p:grpSpPr>
                <a:xfrm>
                  <a:off x="-6378" y="-50801"/>
                  <a:ext cx="3136901" cy="2762217"/>
                  <a:chOff x="0" y="0"/>
                  <a:chExt cx="3136900" cy="2762215"/>
                </a:xfrm>
              </p:grpSpPr>
              <p:sp>
                <p:nvSpPr>
                  <p:cNvPr id="1359" name="Bulle de texte"/>
                  <p:cNvSpPr/>
                  <p:nvPr/>
                </p:nvSpPr>
                <p:spPr>
                  <a:xfrm>
                    <a:off x="50800" y="50800"/>
                    <a:ext cx="3035342" cy="2444237"/>
                  </a:xfrm>
                  <a:prstGeom prst="wedgeEllipseCallout">
                    <a:avLst>
                      <a:gd name="adj1" fmla="val -35399"/>
                      <a:gd name="adj2" fmla="val 56162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358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0" y="-1"/>
                    <a:ext cx="3136901" cy="2762217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361" name="Bing Maps…"/>
                <p:cNvSpPr txBox="1"/>
                <p:nvPr/>
              </p:nvSpPr>
              <p:spPr>
                <a:xfrm>
                  <a:off x="0" y="1204851"/>
                  <a:ext cx="3124187" cy="7257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Bing Maps </a:t>
                  </a:r>
                </a:p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(Windows)</a:t>
                  </a:r>
                </a:p>
              </p:txBody>
            </p:sp>
          </p:grpSp>
          <p:pic>
            <p:nvPicPr>
              <p:cNvPr id="1363" name="D-ki97EVAAA5DwA.png" descr="D-ki97EVAAA5DwA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10353" y="559451"/>
                <a:ext cx="2103480" cy="447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396" name="Grouper"/>
          <p:cNvGrpSpPr/>
          <p:nvPr/>
        </p:nvGrpSpPr>
        <p:grpSpPr>
          <a:xfrm>
            <a:off x="389121" y="6948600"/>
            <a:ext cx="10404015" cy="6585298"/>
            <a:chOff x="0" y="-50799"/>
            <a:chExt cx="10404013" cy="6585296"/>
          </a:xfrm>
        </p:grpSpPr>
        <p:grpSp>
          <p:nvGrpSpPr>
            <p:cNvPr id="1389" name="Grouper"/>
            <p:cNvGrpSpPr/>
            <p:nvPr/>
          </p:nvGrpSpPr>
          <p:grpSpPr>
            <a:xfrm>
              <a:off x="575953" y="-50800"/>
              <a:ext cx="9828061" cy="6585297"/>
              <a:chOff x="0" y="-50799"/>
              <a:chExt cx="9828059" cy="6585296"/>
            </a:xfrm>
          </p:grpSpPr>
          <p:sp>
            <p:nvSpPr>
              <p:cNvPr id="1366" name="Figure"/>
              <p:cNvSpPr/>
              <p:nvPr/>
            </p:nvSpPr>
            <p:spPr>
              <a:xfrm rot="717010">
                <a:off x="744706" y="1239704"/>
                <a:ext cx="7856139" cy="4156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2434"/>
                    </a:moveTo>
                    <a:lnTo>
                      <a:pt x="8971" y="21600"/>
                    </a:lnTo>
                    <a:lnTo>
                      <a:pt x="21600" y="7535"/>
                    </a:lnTo>
                    <a:lnTo>
                      <a:pt x="11785" y="0"/>
                    </a:lnTo>
                    <a:lnTo>
                      <a:pt x="0" y="12434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184379" dir="1018006">
                  <a:srgbClr val="000000">
                    <a:alpha val="21366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grpSp>
            <p:nvGrpSpPr>
              <p:cNvPr id="1388" name="Grouper"/>
              <p:cNvGrpSpPr/>
              <p:nvPr/>
            </p:nvGrpSpPr>
            <p:grpSpPr>
              <a:xfrm>
                <a:off x="0" y="-50800"/>
                <a:ext cx="9828060" cy="6585297"/>
                <a:chOff x="0" y="-50800"/>
                <a:chExt cx="9828060" cy="6585296"/>
              </a:xfrm>
            </p:grpSpPr>
            <p:sp>
              <p:nvSpPr>
                <p:cNvPr id="1367" name="Mobile (natif)"/>
                <p:cNvSpPr txBox="1"/>
                <p:nvPr/>
              </p:nvSpPr>
              <p:spPr>
                <a:xfrm>
                  <a:off x="1214730" y="3112139"/>
                  <a:ext cx="6939738" cy="87576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50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Bradley Hand ITC TT-Bold"/>
                      <a:ea typeface="Bradley Hand ITC TT-Bold"/>
                      <a:cs typeface="Bradley Hand ITC TT-Bold"/>
                      <a:sym typeface="Bradley Hand ITC TT-Bold"/>
                    </a:defRPr>
                  </a:lvl1pPr>
                </a:lstStyle>
                <a:p>
                  <a:pPr/>
                  <a:r>
                    <a:t>Mobile (natif)</a:t>
                  </a:r>
                </a:p>
              </p:txBody>
            </p:sp>
            <p:grpSp>
              <p:nvGrpSpPr>
                <p:cNvPr id="1374" name="Grouper"/>
                <p:cNvGrpSpPr/>
                <p:nvPr/>
              </p:nvGrpSpPr>
              <p:grpSpPr>
                <a:xfrm>
                  <a:off x="0" y="-12246"/>
                  <a:ext cx="3185688" cy="2673467"/>
                  <a:chOff x="0" y="-50800"/>
                  <a:chExt cx="3185687" cy="2673466"/>
                </a:xfrm>
              </p:grpSpPr>
              <p:grpSp>
                <p:nvGrpSpPr>
                  <p:cNvPr id="1372" name="Grouper"/>
                  <p:cNvGrpSpPr/>
                  <p:nvPr/>
                </p:nvGrpSpPr>
                <p:grpSpPr>
                  <a:xfrm>
                    <a:off x="26258" y="-50801"/>
                    <a:ext cx="3132932" cy="2673468"/>
                    <a:chOff x="-50800" y="-50800"/>
                    <a:chExt cx="3132931" cy="2673466"/>
                  </a:xfrm>
                </p:grpSpPr>
                <p:grpSp>
                  <p:nvGrpSpPr>
                    <p:cNvPr id="1370" name="Bulle de texte"/>
                    <p:cNvGrpSpPr/>
                    <p:nvPr/>
                  </p:nvGrpSpPr>
                  <p:grpSpPr>
                    <a:xfrm>
                      <a:off x="-50801" y="-50801"/>
                      <a:ext cx="3132933" cy="2673468"/>
                      <a:chOff x="0" y="0"/>
                      <a:chExt cx="3132931" cy="2673466"/>
                    </a:xfrm>
                  </p:grpSpPr>
                  <p:sp>
                    <p:nvSpPr>
                      <p:cNvPr id="1369" name="Bulle de texte"/>
                      <p:cNvSpPr/>
                      <p:nvPr/>
                    </p:nvSpPr>
                    <p:spPr>
                      <a:xfrm>
                        <a:off x="50800" y="50800"/>
                        <a:ext cx="3031512" cy="2415244"/>
                      </a:xfrm>
                      <a:prstGeom prst="wedgeEllipseCallout">
                        <a:avLst>
                          <a:gd name="adj1" fmla="val 12089"/>
                          <a:gd name="adj2" fmla="val 55617"/>
                        </a:avLst>
                      </a:prstGeom>
                      <a:solidFill>
                        <a:srgbClr val="EFEFEF"/>
                      </a:solidFill>
                      <a:ln>
                        <a:noFill/>
                      </a:ln>
                      <a:effectLst/>
                    </p:spPr>
                    <p:txBody>
                      <a:bodyPr wrap="square" lIns="50800" tIns="50800" rIns="50800" bIns="50800" numCol="1" anchor="ctr">
                        <a:noAutofit/>
                      </a:bodyPr>
                      <a:lstStyle/>
                      <a:p>
                        <a:pPr defTabSz="825500">
                          <a:defRPr sz="32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defRPr>
                        </a:pPr>
                      </a:p>
                    </p:txBody>
                  </p:sp>
                  <p:pic>
                    <p:nvPicPr>
                      <p:cNvPr id="1368" name="Bulle de texte Bulle de citation" descr="Bulle de texte Bulle de citation"/>
                      <p:cNvPicPr>
                        <a:picLocks noChangeAspect="0"/>
                      </p:cNvPicPr>
                      <p:nvPr/>
                    </p:nvPicPr>
                    <p:blipFill>
                      <a:blip r:embed="rId8">
                        <a:extLst/>
                      </a:blip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3132932" cy="2673468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pic>
                  <p:nvPicPr>
                    <p:cNvPr id="1371" name="mapkit-64x64_2x.png" descr="mapkit-64x64_2x.png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851380" y="61336"/>
                      <a:ext cx="1328887" cy="132888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1373" name="MapKit (iOS)"/>
                  <p:cNvSpPr txBox="1"/>
                  <p:nvPr/>
                </p:nvSpPr>
                <p:spPr>
                  <a:xfrm>
                    <a:off x="0" y="1460378"/>
                    <a:ext cx="3185688" cy="5797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31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latin typeface="Lucida Grande"/>
                        <a:ea typeface="Lucida Grande"/>
                        <a:cs typeface="Lucida Grande"/>
                        <a:sym typeface="Lucida Grande"/>
                      </a:defRPr>
                    </a:lvl1pPr>
                  </a:lstStyle>
                  <a:p>
                    <a:pPr/>
                    <a:r>
                      <a:t>MapKit (iOS)</a:t>
                    </a:r>
                  </a:p>
                </p:txBody>
              </p:sp>
            </p:grpSp>
            <p:grpSp>
              <p:nvGrpSpPr>
                <p:cNvPr id="1380" name="Grouper"/>
                <p:cNvGrpSpPr/>
                <p:nvPr/>
              </p:nvGrpSpPr>
              <p:grpSpPr>
                <a:xfrm>
                  <a:off x="5623384" y="-50801"/>
                  <a:ext cx="3196829" cy="2609447"/>
                  <a:chOff x="-5502" y="-50800"/>
                  <a:chExt cx="3196828" cy="2609445"/>
                </a:xfrm>
              </p:grpSpPr>
              <p:grpSp>
                <p:nvGrpSpPr>
                  <p:cNvPr id="1377" name="Bulle de texte"/>
                  <p:cNvGrpSpPr/>
                  <p:nvPr/>
                </p:nvGrpSpPr>
                <p:grpSpPr>
                  <a:xfrm>
                    <a:off x="-5503" y="-50801"/>
                    <a:ext cx="3196829" cy="2609447"/>
                    <a:chOff x="0" y="0"/>
                    <a:chExt cx="3196828" cy="2609445"/>
                  </a:xfrm>
                </p:grpSpPr>
                <p:sp>
                  <p:nvSpPr>
                    <p:cNvPr id="1376" name="Bulle de texte"/>
                    <p:cNvSpPr/>
                    <p:nvPr/>
                  </p:nvSpPr>
                  <p:spPr>
                    <a:xfrm>
                      <a:off x="50800" y="50800"/>
                      <a:ext cx="3095094" cy="2492352"/>
                    </a:xfrm>
                    <a:prstGeom prst="wedgeEllipseCallout">
                      <a:avLst>
                        <a:gd name="adj1" fmla="val -40085"/>
                        <a:gd name="adj2" fmla="val 49085"/>
                      </a:avLst>
                    </a:prstGeom>
                    <a:solidFill>
                      <a:srgbClr val="EFEFEF"/>
                    </a:solidFill>
                    <a:ln>
                      <a:noFill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825500">
                        <a:defRPr sz="32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</a:p>
                  </p:txBody>
                </p:sp>
                <p:pic>
                  <p:nvPicPr>
                    <p:cNvPr id="1375" name="Bulle de texte Bulle de citation" descr="Bulle de texte Bulle de citation"/>
                    <p:cNvPicPr>
                      <a:picLocks noChangeAspect="0"/>
                    </p:cNvPicPr>
                    <p:nvPr/>
                  </p:nvPicPr>
                  <p:blipFill>
                    <a:blip r:embed="rId9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0" y="-1"/>
                      <a:ext cx="3196829" cy="2609447"/>
                    </a:xfrm>
                    <a:prstGeom prst="rect">
                      <a:avLst/>
                    </a:prstGeom>
                    <a:effectLst/>
                  </p:spPr>
                </p:pic>
              </p:grpSp>
              <p:pic>
                <p:nvPicPr>
                  <p:cNvPr id="1378" name="03c80c2bad9e5d03d82e9fb3703d1b7f.png" descr="03c80c2bad9e5d03d82e9fb3703d1b7f.png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tretch>
                    <a:fillRect/>
                  </a:stretch>
                </p:blipFill>
                <p:spPr>
                  <a:xfrm>
                    <a:off x="967361" y="53509"/>
                    <a:ext cx="1250966" cy="125096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379" name="Google Maps SDK for Android"/>
                  <p:cNvSpPr txBox="1"/>
                  <p:nvPr/>
                </p:nvSpPr>
                <p:spPr>
                  <a:xfrm>
                    <a:off x="0" y="1203656"/>
                    <a:ext cx="3185688" cy="83876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2600">
                        <a:solidFill>
                          <a:schemeClr val="accent1">
                            <a:hueOff val="114395"/>
                            <a:lumOff val="-24975"/>
                          </a:schemeClr>
                        </a:solidFill>
                        <a:latin typeface="Lucida Grande"/>
                        <a:ea typeface="Lucida Grande"/>
                        <a:cs typeface="Lucida Grande"/>
                        <a:sym typeface="Lucida Grande"/>
                      </a:defRPr>
                    </a:lvl1pPr>
                  </a:lstStyle>
                  <a:p>
                    <a:pPr/>
                    <a:r>
                      <a:t>Google Maps SDK for Android</a:t>
                    </a:r>
                  </a:p>
                </p:txBody>
              </p:sp>
            </p:grpSp>
            <p:grpSp>
              <p:nvGrpSpPr>
                <p:cNvPr id="1387" name="Grouper"/>
                <p:cNvGrpSpPr/>
                <p:nvPr/>
              </p:nvGrpSpPr>
              <p:grpSpPr>
                <a:xfrm>
                  <a:off x="6259426" y="3940521"/>
                  <a:ext cx="3568635" cy="2593976"/>
                  <a:chOff x="-377308" y="-50799"/>
                  <a:chExt cx="3568634" cy="2593975"/>
                </a:xfrm>
              </p:grpSpPr>
              <p:grpSp>
                <p:nvGrpSpPr>
                  <p:cNvPr id="1385" name="Grouper"/>
                  <p:cNvGrpSpPr/>
                  <p:nvPr/>
                </p:nvGrpSpPr>
                <p:grpSpPr>
                  <a:xfrm>
                    <a:off x="-377309" y="-50800"/>
                    <a:ext cx="3568635" cy="2593976"/>
                    <a:chOff x="-377308" y="-50799"/>
                    <a:chExt cx="3568634" cy="2593975"/>
                  </a:xfrm>
                </p:grpSpPr>
                <p:grpSp>
                  <p:nvGrpSpPr>
                    <p:cNvPr id="1383" name="Grouper"/>
                    <p:cNvGrpSpPr/>
                    <p:nvPr/>
                  </p:nvGrpSpPr>
                  <p:grpSpPr>
                    <a:xfrm>
                      <a:off x="-377309" y="-50800"/>
                      <a:ext cx="3568635" cy="2593976"/>
                      <a:chOff x="0" y="0"/>
                      <a:chExt cx="3568634" cy="2593975"/>
                    </a:xfrm>
                  </p:grpSpPr>
                  <p:sp>
                    <p:nvSpPr>
                      <p:cNvPr id="1382" name="Bulle de texte"/>
                      <p:cNvSpPr/>
                      <p:nvPr/>
                    </p:nvSpPr>
                    <p:spPr>
                      <a:xfrm>
                        <a:off x="422605" y="50800"/>
                        <a:ext cx="3095095" cy="2492352"/>
                      </a:xfrm>
                      <a:prstGeom prst="wedgeEllipseCallout">
                        <a:avLst>
                          <a:gd name="adj1" fmla="val -59390"/>
                          <a:gd name="adj2" fmla="val -22091"/>
                        </a:avLst>
                      </a:prstGeom>
                      <a:solidFill>
                        <a:srgbClr val="EFEFEF"/>
                      </a:solidFill>
                      <a:ln>
                        <a:noFill/>
                      </a:ln>
                      <a:effectLst/>
                    </p:spPr>
                    <p:txBody>
                      <a:bodyPr wrap="square" lIns="50800" tIns="50800" rIns="50800" bIns="50800" numCol="1" anchor="ctr">
                        <a:noAutofit/>
                      </a:bodyPr>
                      <a:lstStyle/>
                      <a:p>
                        <a:pPr defTabSz="825500">
                          <a:defRPr sz="3200">
                            <a:solidFill>
                              <a:srgbClr val="FFFFFF"/>
                            </a:solidFill>
                            <a:latin typeface="Helvetica Neue Medium"/>
                            <a:ea typeface="Helvetica Neue Medium"/>
                            <a:cs typeface="Helvetica Neue Medium"/>
                            <a:sym typeface="Helvetica Neue Medium"/>
                          </a:defRPr>
                        </a:pPr>
                      </a:p>
                    </p:txBody>
                  </p:sp>
                  <p:pic>
                    <p:nvPicPr>
                      <p:cNvPr id="1381" name="Bulle de texte Bulle de citation" descr="Bulle de texte Bulle de citation"/>
                      <p:cNvPicPr>
                        <a:picLocks noChangeAspect="0"/>
                      </p:cNvPicPr>
                      <p:nvPr/>
                    </p:nvPicPr>
                    <p:blipFill>
                      <a:blip r:embed="rId11">
                        <a:extLst/>
                      </a:blip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3568636" cy="2593976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sp>
                  <p:nvSpPr>
                    <p:cNvPr id="1384" name="ArcGIS Maps SDK (iOS/Android)"/>
                    <p:cNvSpPr txBox="1"/>
                    <p:nvPr/>
                  </p:nvSpPr>
                  <p:spPr>
                    <a:xfrm>
                      <a:off x="0" y="1399511"/>
                      <a:ext cx="3185688" cy="74008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>
                      <a:lvl1pPr>
                        <a:defRPr sz="2200">
                          <a:solidFill>
                            <a:schemeClr val="accent1">
                              <a:hueOff val="114395"/>
                              <a:lumOff val="-24975"/>
                            </a:schemeClr>
                          </a:solidFill>
                          <a:latin typeface="Lucida Grande"/>
                          <a:ea typeface="Lucida Grande"/>
                          <a:cs typeface="Lucida Grande"/>
                          <a:sym typeface="Lucida Grande"/>
                        </a:defRPr>
                      </a:lvl1pPr>
                    </a:lstStyle>
                    <a:p>
                      <a:pPr/>
                      <a:r>
                        <a:t>ArcGIS Maps SDK (iOS/Android)</a:t>
                      </a:r>
                    </a:p>
                  </p:txBody>
                </p:sp>
              </p:grpSp>
              <p:pic>
                <p:nvPicPr>
                  <p:cNvPr id="1386" name="ArcGIS_logo.png" descr="ArcGIS_logo.png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rcRect l="0" t="0" r="0" b="30817"/>
                  <a:stretch>
                    <a:fillRect/>
                  </a:stretch>
                </p:blipFill>
                <p:spPr>
                  <a:xfrm>
                    <a:off x="659195" y="125624"/>
                    <a:ext cx="1867112" cy="129171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grpSp>
          <p:nvGrpSpPr>
            <p:cNvPr id="1395" name="Grouper"/>
            <p:cNvGrpSpPr/>
            <p:nvPr/>
          </p:nvGrpSpPr>
          <p:grpSpPr>
            <a:xfrm>
              <a:off x="-1" y="3634647"/>
              <a:ext cx="3241239" cy="2516983"/>
              <a:chOff x="0" y="-50799"/>
              <a:chExt cx="3241237" cy="2516981"/>
            </a:xfrm>
          </p:grpSpPr>
          <p:grpSp>
            <p:nvGrpSpPr>
              <p:cNvPr id="1392" name="Bulle de texte"/>
              <p:cNvGrpSpPr/>
              <p:nvPr/>
            </p:nvGrpSpPr>
            <p:grpSpPr>
              <a:xfrm>
                <a:off x="26258" y="-50800"/>
                <a:ext cx="3214980" cy="2516982"/>
                <a:chOff x="0" y="0"/>
                <a:chExt cx="3214979" cy="2516981"/>
              </a:xfrm>
            </p:grpSpPr>
            <p:sp>
              <p:nvSpPr>
                <p:cNvPr id="1391" name="Bulle de texte"/>
                <p:cNvSpPr/>
                <p:nvPr/>
              </p:nvSpPr>
              <p:spPr>
                <a:xfrm>
                  <a:off x="50800" y="50800"/>
                  <a:ext cx="3031512" cy="2415244"/>
                </a:xfrm>
                <a:prstGeom prst="wedgeEllipseCallout">
                  <a:avLst>
                    <a:gd name="adj1" fmla="val 51273"/>
                    <a:gd name="adj2" fmla="val -30661"/>
                  </a:avLst>
                </a:prstGeom>
                <a:solidFill>
                  <a:srgbClr val="EFEFE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390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3214981" cy="251698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93" name="Maps SDK (iOS/Android)"/>
              <p:cNvSpPr txBox="1"/>
              <p:nvPr/>
            </p:nvSpPr>
            <p:spPr>
              <a:xfrm>
                <a:off x="0" y="1293860"/>
                <a:ext cx="3185688" cy="912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Maps SDK (iOS/Android)</a:t>
                </a:r>
              </a:p>
            </p:txBody>
          </p:sp>
          <p:pic>
            <p:nvPicPr>
              <p:cNvPr id="1394" name="68747470733a2f2f7374617469632d6173736574732e6d6170626f782e636f6d2f7777772f6c6f676f732f6d6170626f782d6c6f676f2d626c61636b2e706e67.png" descr="68747470733a2f2f7374617469632d6173736574732e6d6170626f782e636f6d2f7777772f6c6f676f732f6d6170626f782d6c6f676f2d626c61636b2e706e67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396265" y="627603"/>
                <a:ext cx="2393157" cy="5384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26" name="Grouper"/>
          <p:cNvGrpSpPr/>
          <p:nvPr/>
        </p:nvGrpSpPr>
        <p:grpSpPr>
          <a:xfrm>
            <a:off x="10224728" y="2031237"/>
            <a:ext cx="10129303" cy="6319367"/>
            <a:chOff x="0" y="0"/>
            <a:chExt cx="10129301" cy="6319366"/>
          </a:xfrm>
        </p:grpSpPr>
        <p:grpSp>
          <p:nvGrpSpPr>
            <p:cNvPr id="1399" name="Grouper"/>
            <p:cNvGrpSpPr/>
            <p:nvPr/>
          </p:nvGrpSpPr>
          <p:grpSpPr>
            <a:xfrm>
              <a:off x="258823" y="0"/>
              <a:ext cx="9049869" cy="6319367"/>
              <a:chOff x="0" y="0"/>
              <a:chExt cx="9049867" cy="6319366"/>
            </a:xfrm>
          </p:grpSpPr>
          <p:sp>
            <p:nvSpPr>
              <p:cNvPr id="1397" name="Figure"/>
              <p:cNvSpPr/>
              <p:nvPr/>
            </p:nvSpPr>
            <p:spPr>
              <a:xfrm rot="717010">
                <a:off x="398473" y="803362"/>
                <a:ext cx="8252922" cy="4712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55600" dist="205372" dir="1018006">
                  <a:srgbClr val="000000">
                    <a:alpha val="326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398" name="Grouper"/>
              <p:cNvSpPr/>
              <p:nvPr/>
            </p:nvSpPr>
            <p:spPr>
              <a:xfrm>
                <a:off x="1918053" y="3743545"/>
                <a:ext cx="559726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Sur le web</a:t>
                </a:r>
              </a:p>
            </p:txBody>
          </p:sp>
        </p:grpSp>
        <p:grpSp>
          <p:nvGrpSpPr>
            <p:cNvPr id="1405" name="Grouper"/>
            <p:cNvGrpSpPr/>
            <p:nvPr/>
          </p:nvGrpSpPr>
          <p:grpSpPr>
            <a:xfrm>
              <a:off x="356603" y="3734157"/>
              <a:ext cx="3241239" cy="2516982"/>
              <a:chOff x="2379697" y="3906137"/>
              <a:chExt cx="3241237" cy="2516981"/>
            </a:xfrm>
          </p:grpSpPr>
          <p:grpSp>
            <p:nvGrpSpPr>
              <p:cNvPr id="1402" name="Bulle de texte"/>
              <p:cNvGrpSpPr/>
              <p:nvPr/>
            </p:nvGrpSpPr>
            <p:grpSpPr>
              <a:xfrm>
                <a:off x="2405955" y="3906137"/>
                <a:ext cx="3214980" cy="2516983"/>
                <a:chOff x="0" y="0"/>
                <a:chExt cx="3214979" cy="2516981"/>
              </a:xfrm>
            </p:grpSpPr>
            <p:sp>
              <p:nvSpPr>
                <p:cNvPr id="1401" name="Bulle de texte"/>
                <p:cNvSpPr/>
                <p:nvPr/>
              </p:nvSpPr>
              <p:spPr>
                <a:xfrm>
                  <a:off x="50800" y="50800"/>
                  <a:ext cx="3031512" cy="2415244"/>
                </a:xfrm>
                <a:prstGeom prst="wedgeEllipseCallout">
                  <a:avLst>
                    <a:gd name="adj1" fmla="val 51273"/>
                    <a:gd name="adj2" fmla="val -30661"/>
                  </a:avLst>
                </a:prstGeom>
                <a:solidFill>
                  <a:srgbClr val="EFEFE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0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3214981" cy="251698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403" name="Maps GL"/>
              <p:cNvSpPr txBox="1"/>
              <p:nvPr/>
            </p:nvSpPr>
            <p:spPr>
              <a:xfrm>
                <a:off x="2379697" y="5250798"/>
                <a:ext cx="3185688" cy="912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Maps GL</a:t>
                </a:r>
              </a:p>
            </p:txBody>
          </p:sp>
          <p:pic>
            <p:nvPicPr>
              <p:cNvPr id="1404" name="68747470733a2f2f7374617469632d6173736574732e6d6170626f782e636f6d2f7777772f6c6f676f732f6d6170626f782d6c6f676f2d626c61636b2e706e67.png" descr="68747470733a2f2f7374617469632d6173736574732e6d6170626f782e636f6d2f7777772f6c6f676f732f6d6170626f782d6c6f676f2d626c61636b2e706e67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2775962" y="4584541"/>
                <a:ext cx="2393157" cy="5384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11" name="Grouper"/>
            <p:cNvGrpSpPr/>
            <p:nvPr/>
          </p:nvGrpSpPr>
          <p:grpSpPr>
            <a:xfrm>
              <a:off x="5732986" y="263690"/>
              <a:ext cx="3196829" cy="2609447"/>
              <a:chOff x="1129003" y="333835"/>
              <a:chExt cx="3196828" cy="2609445"/>
            </a:xfrm>
          </p:grpSpPr>
          <p:grpSp>
            <p:nvGrpSpPr>
              <p:cNvPr id="1408" name="Bulle de texte"/>
              <p:cNvGrpSpPr/>
              <p:nvPr/>
            </p:nvGrpSpPr>
            <p:grpSpPr>
              <a:xfrm>
                <a:off x="1129003" y="333835"/>
                <a:ext cx="3196829" cy="2609446"/>
                <a:chOff x="0" y="0"/>
                <a:chExt cx="3196828" cy="2609445"/>
              </a:xfrm>
            </p:grpSpPr>
            <p:sp>
              <p:nvSpPr>
                <p:cNvPr id="1407" name="Bulle de texte"/>
                <p:cNvSpPr/>
                <p:nvPr/>
              </p:nvSpPr>
              <p:spPr>
                <a:xfrm>
                  <a:off x="50800" y="50800"/>
                  <a:ext cx="3095094" cy="2492352"/>
                </a:xfrm>
                <a:prstGeom prst="wedgeEllipseCallout">
                  <a:avLst>
                    <a:gd name="adj1" fmla="val -40085"/>
                    <a:gd name="adj2" fmla="val 49085"/>
                  </a:avLst>
                </a:prstGeom>
                <a:solidFill>
                  <a:srgbClr val="EFEFE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06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3196829" cy="2609447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1409" name="03c80c2bad9e5d03d82e9fb3703d1b7f.png" descr="03c80c2bad9e5d03d82e9fb3703d1b7f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01868" y="438144"/>
                <a:ext cx="1250966" cy="12509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10" name="Google Maps SDK for JS"/>
              <p:cNvSpPr txBox="1"/>
              <p:nvPr/>
            </p:nvSpPr>
            <p:spPr>
              <a:xfrm>
                <a:off x="1134506" y="1588291"/>
                <a:ext cx="3185688" cy="8387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6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Google Maps SDK for JS</a:t>
                </a:r>
              </a:p>
            </p:txBody>
          </p:sp>
        </p:grpSp>
        <p:grpSp>
          <p:nvGrpSpPr>
            <p:cNvPr id="1418" name="Grouper"/>
            <p:cNvGrpSpPr/>
            <p:nvPr/>
          </p:nvGrpSpPr>
          <p:grpSpPr>
            <a:xfrm>
              <a:off x="6435210" y="3333410"/>
              <a:ext cx="3694092" cy="2545954"/>
              <a:chOff x="-563568" y="-6357"/>
              <a:chExt cx="3694090" cy="2545953"/>
            </a:xfrm>
          </p:grpSpPr>
          <p:grpSp>
            <p:nvGrpSpPr>
              <p:cNvPr id="1416" name="Grouper"/>
              <p:cNvGrpSpPr/>
              <p:nvPr/>
            </p:nvGrpSpPr>
            <p:grpSpPr>
              <a:xfrm>
                <a:off x="-563569" y="-6358"/>
                <a:ext cx="3694092" cy="2545954"/>
                <a:chOff x="-563568" y="-50799"/>
                <a:chExt cx="3694090" cy="2545953"/>
              </a:xfrm>
            </p:grpSpPr>
            <p:grpSp>
              <p:nvGrpSpPr>
                <p:cNvPr id="1414" name="Grouper"/>
                <p:cNvGrpSpPr/>
                <p:nvPr/>
              </p:nvGrpSpPr>
              <p:grpSpPr>
                <a:xfrm>
                  <a:off x="-563569" y="-50800"/>
                  <a:ext cx="3694092" cy="2545954"/>
                  <a:chOff x="0" y="0"/>
                  <a:chExt cx="3694090" cy="2545953"/>
                </a:xfrm>
              </p:grpSpPr>
              <p:sp>
                <p:nvSpPr>
                  <p:cNvPr id="1413" name="Bulle de texte"/>
                  <p:cNvSpPr/>
                  <p:nvPr/>
                </p:nvSpPr>
                <p:spPr>
                  <a:xfrm>
                    <a:off x="607990" y="50800"/>
                    <a:ext cx="3035342" cy="2444237"/>
                  </a:xfrm>
                  <a:prstGeom prst="wedgeEllipseCallout">
                    <a:avLst>
                      <a:gd name="adj1" fmla="val -64340"/>
                      <a:gd name="adj2" fmla="val -21255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412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4">
                    <a:extLst/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3694092" cy="2545954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415" name="ArcGIS Maps SDK…"/>
                <p:cNvSpPr txBox="1"/>
                <p:nvPr/>
              </p:nvSpPr>
              <p:spPr>
                <a:xfrm>
                  <a:off x="0" y="1204851"/>
                  <a:ext cx="3124187" cy="7257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ArcGIS Maps SDK </a:t>
                  </a:r>
                </a:p>
                <a:p>
                  <a:pPr>
                    <a:defRPr sz="22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  <a:r>
                    <a:t>for JS</a:t>
                  </a:r>
                </a:p>
              </p:txBody>
            </p:sp>
          </p:grpSp>
          <p:pic>
            <p:nvPicPr>
              <p:cNvPr id="1417" name="ArcGIS_logo.png" descr="ArcGIS_logo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30817"/>
              <a:stretch>
                <a:fillRect/>
              </a:stretch>
            </p:blipFill>
            <p:spPr>
              <a:xfrm>
                <a:off x="646530" y="0"/>
                <a:ext cx="1831067" cy="12667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25" name="Grouper"/>
            <p:cNvGrpSpPr/>
            <p:nvPr/>
          </p:nvGrpSpPr>
          <p:grpSpPr>
            <a:xfrm>
              <a:off x="0" y="215104"/>
              <a:ext cx="3185688" cy="2633230"/>
              <a:chOff x="0" y="-50800"/>
              <a:chExt cx="3185687" cy="2633228"/>
            </a:xfrm>
          </p:grpSpPr>
          <p:grpSp>
            <p:nvGrpSpPr>
              <p:cNvPr id="1423" name="Grouper"/>
              <p:cNvGrpSpPr/>
              <p:nvPr/>
            </p:nvGrpSpPr>
            <p:grpSpPr>
              <a:xfrm>
                <a:off x="26258" y="-50801"/>
                <a:ext cx="3132932" cy="2633230"/>
                <a:chOff x="-50800" y="-50800"/>
                <a:chExt cx="3132931" cy="2633228"/>
              </a:xfrm>
            </p:grpSpPr>
            <p:grpSp>
              <p:nvGrpSpPr>
                <p:cNvPr id="1421" name="Bulle de texte"/>
                <p:cNvGrpSpPr/>
                <p:nvPr/>
              </p:nvGrpSpPr>
              <p:grpSpPr>
                <a:xfrm>
                  <a:off x="-50801" y="-50801"/>
                  <a:ext cx="3132933" cy="2633230"/>
                  <a:chOff x="0" y="0"/>
                  <a:chExt cx="3132931" cy="2633228"/>
                </a:xfrm>
              </p:grpSpPr>
              <p:sp>
                <p:nvSpPr>
                  <p:cNvPr id="1420" name="Bulle de texte"/>
                  <p:cNvSpPr/>
                  <p:nvPr/>
                </p:nvSpPr>
                <p:spPr>
                  <a:xfrm>
                    <a:off x="50800" y="50800"/>
                    <a:ext cx="3031512" cy="2415244"/>
                  </a:xfrm>
                  <a:prstGeom prst="wedgeEllipseCallout">
                    <a:avLst>
                      <a:gd name="adj1" fmla="val 30272"/>
                      <a:gd name="adj2" fmla="val 53308"/>
                    </a:avLst>
                  </a:pr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419" name="Bulle de texte Bulle de citation" descr="Bulle de texte Bulle de citation"/>
                  <p:cNvPicPr>
                    <a:picLocks noChangeAspect="0"/>
                  </p:cNvPicPr>
                  <p:nvPr/>
                </p:nvPicPr>
                <p:blipFill>
                  <a:blip r:embed="rId14">
                    <a:extLst/>
                  </a:blip>
                  <a:stretch>
                    <a:fillRect/>
                  </a:stretch>
                </p:blipFill>
                <p:spPr>
                  <a:xfrm>
                    <a:off x="0" y="-1"/>
                    <a:ext cx="3132932" cy="2633230"/>
                  </a:xfrm>
                  <a:prstGeom prst="rect">
                    <a:avLst/>
                  </a:prstGeom>
                  <a:effectLst/>
                </p:spPr>
              </p:pic>
            </p:grpSp>
            <p:pic>
              <p:nvPicPr>
                <p:cNvPr id="1422" name="Image" descr="Image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182792" y="611105"/>
                  <a:ext cx="2665748" cy="7064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1424" name="Leaflet"/>
              <p:cNvSpPr txBox="1"/>
              <p:nvPr/>
            </p:nvSpPr>
            <p:spPr>
              <a:xfrm>
                <a:off x="0" y="1460378"/>
                <a:ext cx="3185688" cy="579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3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Leaflet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6" grpId="1"/>
      <p:bldP build="whole" bldLvl="1" animBg="1" rev="0" advAuto="0" spid="1396" grpId="2"/>
      <p:bldP build="whole" bldLvl="1" animBg="1" rev="0" advAuto="0" spid="1365" grpId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rouper"/>
          <p:cNvGrpSpPr/>
          <p:nvPr/>
        </p:nvGrpSpPr>
        <p:grpSpPr>
          <a:xfrm>
            <a:off x="1021179" y="7084962"/>
            <a:ext cx="6805991" cy="5810816"/>
            <a:chOff x="0" y="0"/>
            <a:chExt cx="6805989" cy="5810815"/>
          </a:xfrm>
        </p:grpSpPr>
        <p:sp>
          <p:nvSpPr>
            <p:cNvPr id="1428" name="Grouper"/>
            <p:cNvSpPr/>
            <p:nvPr/>
          </p:nvSpPr>
          <p:spPr>
            <a:xfrm>
              <a:off x="0" y="0"/>
              <a:ext cx="6805990" cy="5810816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432" name="Grouper"/>
            <p:cNvGrpSpPr/>
            <p:nvPr/>
          </p:nvGrpSpPr>
          <p:grpSpPr>
            <a:xfrm>
              <a:off x="99950" y="517200"/>
              <a:ext cx="6430263" cy="2047094"/>
              <a:chOff x="0" y="66183"/>
              <a:chExt cx="6430261" cy="2047092"/>
            </a:xfrm>
          </p:grpSpPr>
          <p:sp>
            <p:nvSpPr>
              <p:cNvPr id="1429" name="format geojson"/>
              <p:cNvSpPr/>
              <p:nvPr/>
            </p:nvSpPr>
            <p:spPr>
              <a:xfrm>
                <a:off x="1635146" y="84327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pPr/>
                <a:r>
                  <a:t>format geojson</a:t>
                </a:r>
              </a:p>
            </p:txBody>
          </p:sp>
          <p:sp>
            <p:nvSpPr>
              <p:cNvPr id="1430" name="Pour les données :"/>
              <p:cNvSpPr/>
              <p:nvPr/>
            </p:nvSpPr>
            <p:spPr>
              <a:xfrm>
                <a:off x="0" y="280224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pPr/>
                <a:r>
                  <a:t>Pour les données : </a:t>
                </a:r>
              </a:p>
            </p:txBody>
          </p:sp>
          <p:pic>
            <p:nvPicPr>
              <p:cNvPr id="1431" name="1280px-Data_gouv_fr_logo.svg.png" descr="1280px-Data_gouv_fr_logo.svg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588246" y="66183"/>
                <a:ext cx="2842016" cy="5550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37" name="Grouper"/>
          <p:cNvGrpSpPr/>
          <p:nvPr/>
        </p:nvGrpSpPr>
        <p:grpSpPr>
          <a:xfrm>
            <a:off x="-15052" y="-32693"/>
            <a:ext cx="12991967" cy="2142858"/>
            <a:chOff x="0" y="0"/>
            <a:chExt cx="12991965" cy="2142857"/>
          </a:xfrm>
        </p:grpSpPr>
        <p:sp>
          <p:nvSpPr>
            <p:cNvPr id="1434" name="Figure"/>
            <p:cNvSpPr/>
            <p:nvPr/>
          </p:nvSpPr>
          <p:spPr>
            <a:xfrm rot="5400000">
              <a:off x="5309593" y="-5309516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84200" dist="194753" dir="2700000">
                <a:srgbClr val="000000">
                  <a:alpha val="3479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35" name="Cas d’usage : Ma première carte web"/>
            <p:cNvSpPr txBox="1"/>
            <p:nvPr/>
          </p:nvSpPr>
          <p:spPr>
            <a:xfrm>
              <a:off x="318669" y="0"/>
              <a:ext cx="12673297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Cas d’usage : Ma première carte web</a:t>
              </a:r>
            </a:p>
          </p:txBody>
        </p:sp>
        <p:sp>
          <p:nvSpPr>
            <p:cNvPr id="1436" name="Fréquentation des bibliothèques grenobloises"/>
            <p:cNvSpPr txBox="1"/>
            <p:nvPr/>
          </p:nvSpPr>
          <p:spPr>
            <a:xfrm>
              <a:off x="44335" y="566710"/>
              <a:ext cx="12673296" cy="100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5" algn="l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Fréquentation des bibliothèques grenobloises</a:t>
              </a:r>
            </a:p>
          </p:txBody>
        </p:sp>
      </p:grpSp>
      <p:grpSp>
        <p:nvGrpSpPr>
          <p:cNvPr id="1440" name="Grouper"/>
          <p:cNvGrpSpPr/>
          <p:nvPr/>
        </p:nvGrpSpPr>
        <p:grpSpPr>
          <a:xfrm>
            <a:off x="1021179" y="2660929"/>
            <a:ext cx="6805991" cy="3596673"/>
            <a:chOff x="0" y="0"/>
            <a:chExt cx="6805989" cy="3596671"/>
          </a:xfrm>
        </p:grpSpPr>
        <p:sp>
          <p:nvSpPr>
            <p:cNvPr id="1438" name="Rectangle"/>
            <p:cNvSpPr/>
            <p:nvPr/>
          </p:nvSpPr>
          <p:spPr>
            <a:xfrm>
              <a:off x="0" y="0"/>
              <a:ext cx="6805990" cy="359667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39" name="Objectif :…"/>
            <p:cNvSpPr txBox="1"/>
            <p:nvPr/>
          </p:nvSpPr>
          <p:spPr>
            <a:xfrm>
              <a:off x="312839" y="236447"/>
              <a:ext cx="6180312" cy="3346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Objectif :</a:t>
              </a: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</a:p>
            <a:p>
              <a:pPr lvl="1" algn="l">
                <a:defRPr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pPr>
              <a:r>
                <a:t>En 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HTML/CSS/JS</a:t>
              </a:r>
              <a:r>
                <a:t> (sans backend) afficher des données ouvertes, à l’aide d’une symbologie simple.</a:t>
              </a:r>
            </a:p>
          </p:txBody>
        </p:sp>
      </p:grpSp>
      <p:grpSp>
        <p:nvGrpSpPr>
          <p:cNvPr id="1445" name="Grouper"/>
          <p:cNvGrpSpPr/>
          <p:nvPr/>
        </p:nvGrpSpPr>
        <p:grpSpPr>
          <a:xfrm>
            <a:off x="9369531" y="2320878"/>
            <a:ext cx="13867367" cy="9341345"/>
            <a:chOff x="-240793" y="-318126"/>
            <a:chExt cx="13867365" cy="9341343"/>
          </a:xfrm>
        </p:grpSpPr>
        <p:grpSp>
          <p:nvGrpSpPr>
            <p:cNvPr id="1443" name="Grouper"/>
            <p:cNvGrpSpPr/>
            <p:nvPr/>
          </p:nvGrpSpPr>
          <p:grpSpPr>
            <a:xfrm>
              <a:off x="-185509" y="-318127"/>
              <a:ext cx="13645305" cy="9341344"/>
              <a:chOff x="-185508" y="-318126"/>
              <a:chExt cx="13645303" cy="9341343"/>
            </a:xfrm>
          </p:grpSpPr>
          <p:sp>
            <p:nvSpPr>
              <p:cNvPr id="1441" name="Rectangle"/>
              <p:cNvSpPr/>
              <p:nvPr/>
            </p:nvSpPr>
            <p:spPr>
              <a:xfrm>
                <a:off x="0" y="0"/>
                <a:ext cx="13385780" cy="90232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442" name="gre.jpeg" descr="gre.jpeg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85509" y="-318127"/>
                <a:ext cx="13645305" cy="7666478"/>
              </a:xfrm>
              <a:prstGeom prst="rect">
                <a:avLst/>
              </a:prstGeom>
              <a:effectLst/>
            </p:spPr>
          </p:pic>
        </p:grpSp>
        <p:pic>
          <p:nvPicPr>
            <p:cNvPr id="1444" name="bib.jpeg" descr="bib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40794" y="6995524"/>
              <a:ext cx="13867367" cy="1801244"/>
            </a:xfrm>
            <a:prstGeom prst="rect">
              <a:avLst/>
            </a:prstGeom>
            <a:effectLst/>
          </p:spPr>
        </p:pic>
      </p:grpSp>
      <p:grpSp>
        <p:nvGrpSpPr>
          <p:cNvPr id="1448" name="Grouper"/>
          <p:cNvGrpSpPr/>
          <p:nvPr/>
        </p:nvGrpSpPr>
        <p:grpSpPr>
          <a:xfrm>
            <a:off x="10076113" y="4729569"/>
            <a:ext cx="12871823" cy="5810816"/>
            <a:chOff x="0" y="0"/>
            <a:chExt cx="12871821" cy="5810815"/>
          </a:xfrm>
        </p:grpSpPr>
        <p:pic>
          <p:nvPicPr>
            <p:cNvPr id="144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218688" cy="436173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1447" name="Ligne"/>
            <p:cNvSpPr/>
            <p:nvPr/>
          </p:nvSpPr>
          <p:spPr>
            <a:xfrm rot="15489282">
              <a:off x="10104454" y="3404678"/>
              <a:ext cx="3963231" cy="774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9" fill="norm" stroke="1" extrusionOk="0">
                  <a:moveTo>
                    <a:pt x="0" y="0"/>
                  </a:moveTo>
                  <a:cubicBezTo>
                    <a:pt x="3048" y="14042"/>
                    <a:pt x="7071" y="21600"/>
                    <a:pt x="11215" y="21073"/>
                  </a:cubicBezTo>
                  <a:cubicBezTo>
                    <a:pt x="15074" y="20582"/>
                    <a:pt x="18765" y="13092"/>
                    <a:pt x="21600" y="0"/>
                  </a:cubicBezTo>
                </a:path>
              </a:pathLst>
            </a:cu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451" name="Grouper"/>
          <p:cNvGrpSpPr/>
          <p:nvPr/>
        </p:nvGrpSpPr>
        <p:grpSpPr>
          <a:xfrm>
            <a:off x="9107704" y="2303439"/>
            <a:ext cx="9243536" cy="8145940"/>
            <a:chOff x="-82" y="0"/>
            <a:chExt cx="9243535" cy="8145939"/>
          </a:xfrm>
        </p:grpSpPr>
        <p:pic>
          <p:nvPicPr>
            <p:cNvPr id="1449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89212" y="0"/>
              <a:ext cx="5954241" cy="814594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33400" dist="63500" dir="2700000">
                <a:srgbClr val="000000">
                  <a:alpha val="50000"/>
                </a:srgbClr>
              </a:outerShdw>
            </a:effectLst>
          </p:spPr>
        </p:pic>
        <p:sp>
          <p:nvSpPr>
            <p:cNvPr id="1450" name="Ligne"/>
            <p:cNvSpPr/>
            <p:nvPr/>
          </p:nvSpPr>
          <p:spPr>
            <a:xfrm rot="16509977">
              <a:off x="-253664" y="1885870"/>
              <a:ext cx="3746283" cy="2913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1" fill="norm" stroke="1" extrusionOk="0">
                  <a:moveTo>
                    <a:pt x="0" y="8764"/>
                  </a:moveTo>
                  <a:cubicBezTo>
                    <a:pt x="948" y="2271"/>
                    <a:pt x="6593" y="-1599"/>
                    <a:pt x="11800" y="639"/>
                  </a:cubicBezTo>
                  <a:cubicBezTo>
                    <a:pt x="17856" y="3241"/>
                    <a:pt x="18800" y="12178"/>
                    <a:pt x="21600" y="20001"/>
                  </a:cubicBezTo>
                </a:path>
              </a:pathLst>
            </a:cu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454" name="Grouper"/>
          <p:cNvGrpSpPr/>
          <p:nvPr/>
        </p:nvGrpSpPr>
        <p:grpSpPr>
          <a:xfrm>
            <a:off x="9430688" y="2501091"/>
            <a:ext cx="13745052" cy="8713818"/>
            <a:chOff x="0" y="0"/>
            <a:chExt cx="13745050" cy="8713816"/>
          </a:xfrm>
        </p:grpSpPr>
        <p:pic>
          <p:nvPicPr>
            <p:cNvPr id="1452" name="Grouper" descr="Grouper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3745051" cy="871381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1453" name="https://stamen-tiles.a.ssl.fastly.net/terrain/{z}/{x}/{y}.jpg"/>
            <p:cNvSpPr txBox="1"/>
            <p:nvPr/>
          </p:nvSpPr>
          <p:spPr>
            <a:xfrm>
              <a:off x="539284" y="5986724"/>
              <a:ext cx="12666484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b="1" sz="27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https://stamen-tiles.a.ssl.fastly.net/terrain/{z}/{x}/{y}.jpg</a:t>
              </a:r>
            </a:p>
          </p:txBody>
        </p:sp>
      </p:grpSp>
      <p:grpSp>
        <p:nvGrpSpPr>
          <p:cNvPr id="1460" name="Grouper"/>
          <p:cNvGrpSpPr/>
          <p:nvPr/>
        </p:nvGrpSpPr>
        <p:grpSpPr>
          <a:xfrm>
            <a:off x="1090871" y="8915025"/>
            <a:ext cx="6504413" cy="1150730"/>
            <a:chOff x="0" y="0"/>
            <a:chExt cx="6504411" cy="1150728"/>
          </a:xfrm>
        </p:grpSpPr>
        <p:sp>
          <p:nvSpPr>
            <p:cNvPr id="1455" name="Pour le fond de plan :"/>
            <p:cNvSpPr txBox="1"/>
            <p:nvPr/>
          </p:nvSpPr>
          <p:spPr>
            <a:xfrm>
              <a:off x="0" y="89602"/>
              <a:ext cx="3973449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Pour le fond de plan :</a:t>
              </a:r>
            </a:p>
          </p:txBody>
        </p:sp>
        <p:grpSp>
          <p:nvGrpSpPr>
            <p:cNvPr id="1458" name="Grouper"/>
            <p:cNvGrpSpPr/>
            <p:nvPr/>
          </p:nvGrpSpPr>
          <p:grpSpPr>
            <a:xfrm>
              <a:off x="4032074" y="0"/>
              <a:ext cx="2472338" cy="739654"/>
              <a:chOff x="0" y="0"/>
              <a:chExt cx="2472337" cy="739653"/>
            </a:xfrm>
          </p:grpSpPr>
          <p:sp>
            <p:nvSpPr>
              <p:cNvPr id="1456" name="Rectangle"/>
              <p:cNvSpPr/>
              <p:nvPr/>
            </p:nvSpPr>
            <p:spPr>
              <a:xfrm>
                <a:off x="0" y="0"/>
                <a:ext cx="2472338" cy="73965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pic>
            <p:nvPicPr>
              <p:cNvPr id="1457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26688" y="125741"/>
                <a:ext cx="2218960" cy="4881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459" name="format url tuilage z/x/y"/>
            <p:cNvSpPr txBox="1"/>
            <p:nvPr/>
          </p:nvSpPr>
          <p:spPr>
            <a:xfrm>
              <a:off x="195052" y="689363"/>
              <a:ext cx="3156205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format url tuilage z/x/y</a:t>
              </a:r>
            </a:p>
          </p:txBody>
        </p:sp>
      </p:grpSp>
      <p:grpSp>
        <p:nvGrpSpPr>
          <p:cNvPr id="1465" name="Grouper"/>
          <p:cNvGrpSpPr/>
          <p:nvPr/>
        </p:nvGrpSpPr>
        <p:grpSpPr>
          <a:xfrm>
            <a:off x="1121330" y="11756705"/>
            <a:ext cx="2949196" cy="1766935"/>
            <a:chOff x="0" y="280224"/>
            <a:chExt cx="2949194" cy="1766933"/>
          </a:xfrm>
        </p:grpSpPr>
        <p:grpSp>
          <p:nvGrpSpPr>
            <p:cNvPr id="1463" name="Grouper"/>
            <p:cNvGrpSpPr/>
            <p:nvPr/>
          </p:nvGrpSpPr>
          <p:grpSpPr>
            <a:xfrm>
              <a:off x="0" y="280224"/>
              <a:ext cx="2748219" cy="1270001"/>
              <a:chOff x="0" y="280224"/>
              <a:chExt cx="2748218" cy="1270000"/>
            </a:xfrm>
          </p:grpSpPr>
          <p:sp>
            <p:nvSpPr>
              <p:cNvPr id="1461" name="Pour la symbologie :"/>
              <p:cNvSpPr/>
              <p:nvPr/>
            </p:nvSpPr>
            <p:spPr>
              <a:xfrm>
                <a:off x="0" y="280224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</a:defRPr>
                </a:lvl1pPr>
              </a:lstStyle>
              <a:p>
                <a:pPr/>
                <a:r>
                  <a:t>Pour la symbologie : </a:t>
                </a:r>
              </a:p>
            </p:txBody>
          </p:sp>
          <p:pic>
            <p:nvPicPr>
              <p:cNvPr id="1462" name="1280px-Font_Awesome_5_logo_black.svg.png" descr="1280px-Font_Awesome_5_logo_black.svg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280224"/>
                <a:ext cx="2748219" cy="3521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464" name="icon : book"/>
            <p:cNvSpPr/>
            <p:nvPr/>
          </p:nvSpPr>
          <p:spPr>
            <a:xfrm>
              <a:off x="1679194" y="77715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icon : book</a:t>
              </a:r>
            </a:p>
          </p:txBody>
        </p:sp>
      </p:grpSp>
      <p:grpSp>
        <p:nvGrpSpPr>
          <p:cNvPr id="1468" name="Grouper"/>
          <p:cNvGrpSpPr/>
          <p:nvPr/>
        </p:nvGrpSpPr>
        <p:grpSpPr>
          <a:xfrm>
            <a:off x="1099029" y="10370842"/>
            <a:ext cx="6309231" cy="1670276"/>
            <a:chOff x="0" y="0"/>
            <a:chExt cx="6309230" cy="1670275"/>
          </a:xfrm>
        </p:grpSpPr>
        <p:pic>
          <p:nvPicPr>
            <p:cNvPr id="1466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288281" y="0"/>
              <a:ext cx="3020950" cy="800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7" name="Pour le moteur :"/>
            <p:cNvSpPr/>
            <p:nvPr/>
          </p:nvSpPr>
          <p:spPr>
            <a:xfrm>
              <a:off x="0" y="40027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Pour le moteur :</a:t>
              </a:r>
            </a:p>
          </p:txBody>
        </p:sp>
      </p:grpSp>
      <p:pic>
        <p:nvPicPr>
          <p:cNvPr id="146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043153" y="1852065"/>
            <a:ext cx="10520123" cy="105970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30200" dist="63500" dir="2700000">
              <a:srgbClr val="000000">
                <a:alpha val="50000"/>
              </a:srgbClr>
            </a:outerShdw>
          </a:effectLst>
        </p:spPr>
      </p:pic>
      <p:pic>
        <p:nvPicPr>
          <p:cNvPr id="1470" name="Image" descr="Image"/>
          <p:cNvPicPr>
            <a:picLocks noChangeAspect="1"/>
          </p:cNvPicPr>
          <p:nvPr/>
        </p:nvPicPr>
        <p:blipFill>
          <a:blip r:embed="rId12">
            <a:extLst/>
          </a:blip>
          <a:srcRect l="0" t="271" r="0" b="0"/>
          <a:stretch>
            <a:fillRect/>
          </a:stretch>
        </p:blipFill>
        <p:spPr>
          <a:xfrm>
            <a:off x="10812250" y="3500951"/>
            <a:ext cx="10981944" cy="72993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42900" dist="63500" dir="2700000">
              <a:srgbClr val="000000">
                <a:alpha val="50000"/>
              </a:srgbClr>
            </a:outerShdw>
          </a:effectLst>
        </p:spPr>
      </p:pic>
      <p:grpSp>
        <p:nvGrpSpPr>
          <p:cNvPr id="1473" name="Grouper"/>
          <p:cNvGrpSpPr/>
          <p:nvPr/>
        </p:nvGrpSpPr>
        <p:grpSpPr>
          <a:xfrm>
            <a:off x="12343243" y="2419421"/>
            <a:ext cx="9069647" cy="10431113"/>
            <a:chOff x="0" y="0"/>
            <a:chExt cx="9069645" cy="10431111"/>
          </a:xfrm>
        </p:grpSpPr>
        <p:sp>
          <p:nvSpPr>
            <p:cNvPr id="1471" name="Grouper"/>
            <p:cNvSpPr/>
            <p:nvPr/>
          </p:nvSpPr>
          <p:spPr>
            <a:xfrm>
              <a:off x="-1" y="0"/>
              <a:ext cx="9069647" cy="104311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72" name="Composition : (javascript avec leaflet)"/>
            <p:cNvSpPr txBox="1"/>
            <p:nvPr/>
          </p:nvSpPr>
          <p:spPr>
            <a:xfrm>
              <a:off x="341389" y="256285"/>
              <a:ext cx="8197662" cy="592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b="1" sz="3000">
                  <a:solidFill>
                    <a:srgbClr val="2B3338"/>
                  </a:solidFill>
                </a:defRPr>
              </a:pPr>
              <a:r>
                <a:t>Composition : (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javascript </a:t>
              </a:r>
              <a:r>
                <a:rPr>
                  <a:latin typeface="Lucida Grande"/>
                  <a:ea typeface="Lucida Grande"/>
                  <a:cs typeface="Lucida Grande"/>
                  <a:sym typeface="Lucida Grande"/>
                </a:rPr>
                <a:t>avec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 leaflet</a:t>
              </a:r>
              <a:r>
                <a:t>)</a:t>
              </a:r>
            </a:p>
          </p:txBody>
        </p:sp>
      </p:grpSp>
      <p:sp>
        <p:nvSpPr>
          <p:cNvPr id="1474" name="// initialisation de la carte…"/>
          <p:cNvSpPr txBox="1"/>
          <p:nvPr/>
        </p:nvSpPr>
        <p:spPr>
          <a:xfrm>
            <a:off x="12624130" y="3334512"/>
            <a:ext cx="8609472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initialisation de la carte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var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map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70C1"/>
                </a:solidFill>
              </a:rPr>
              <a:t>L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map</a:t>
            </a:r>
            <a:r>
              <a:rPr>
                <a:solidFill>
                  <a:srgbClr val="000000"/>
                </a:solidFill>
              </a:rPr>
              <a:t>(</a:t>
            </a:r>
            <a:r>
              <a:t>'map'</a:t>
            </a:r>
            <a:r>
              <a:rPr>
                <a:solidFill>
                  <a:srgbClr val="000000"/>
                </a:solidFill>
              </a:rPr>
              <a:t>,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9865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001080"/>
                </a:solidFill>
              </a:rPr>
              <a:t>center:</a:t>
            </a:r>
            <a:r>
              <a:rPr>
                <a:solidFill>
                  <a:srgbClr val="000000"/>
                </a:solidFill>
              </a:rPr>
              <a:t> [</a:t>
            </a:r>
            <a:r>
              <a:t>45.179321065791</a:t>
            </a:r>
            <a:r>
              <a:rPr>
                <a:solidFill>
                  <a:srgbClr val="000000"/>
                </a:solidFill>
              </a:rPr>
              <a:t>,</a:t>
            </a:r>
            <a:r>
              <a:t>5.74204779377817</a:t>
            </a:r>
            <a:r>
              <a:rPr>
                <a:solidFill>
                  <a:srgbClr val="000000"/>
                </a:solidFill>
              </a:rPr>
              <a:t>],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zoom: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98658"/>
                </a:solidFill>
              </a:rPr>
              <a:t>12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});</a:t>
            </a:r>
          </a:p>
        </p:txBody>
      </p:sp>
      <p:sp>
        <p:nvSpPr>
          <p:cNvPr id="1475" name="// intégration (en dur) les données geojson, également possible via fetch…"/>
          <p:cNvSpPr txBox="1"/>
          <p:nvPr/>
        </p:nvSpPr>
        <p:spPr>
          <a:xfrm>
            <a:off x="12550788" y="4934592"/>
            <a:ext cx="8756157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5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intégration (en dur) les données geojson, également possible via fetch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geojson</a:t>
            </a:r>
            <a:r>
              <a:rPr>
                <a:solidFill>
                  <a:srgbClr val="000000"/>
                </a:solidFill>
              </a:rPr>
              <a:t> = {</a:t>
            </a:r>
            <a:r>
              <a:t>"name"</a:t>
            </a:r>
            <a:r>
              <a:rPr>
                <a:solidFill>
                  <a:srgbClr val="001080"/>
                </a:solidFill>
              </a:rPr>
              <a:t>:</a:t>
            </a:r>
            <a:r>
              <a:t>"SEJOURNEURS_2008_20016_VDG_EPSG4326"</a:t>
            </a:r>
            <a:r>
              <a:rPr>
                <a:solidFill>
                  <a:srgbClr val="000000"/>
                </a:solidFill>
              </a:rPr>
              <a:t>,</a:t>
            </a:r>
            <a:r>
              <a:t>"type"</a:t>
            </a:r>
            <a:r>
              <a:rPr>
                <a:solidFill>
                  <a:srgbClr val="001080"/>
                </a:solidFill>
              </a:rPr>
              <a:t>:</a:t>
            </a:r>
            <a:r>
              <a:t>"FeatureCollection"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A31515"/>
                </a:solidFill>
              </a:rPr>
              <a:t>"features"</a:t>
            </a:r>
            <a:r>
              <a:rPr>
                <a:solidFill>
                  <a:srgbClr val="00108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[</a:t>
            </a:r>
            <a:r>
              <a:t>/*içi les points vus précédements*/</a:t>
            </a:r>
            <a:r>
              <a:rPr>
                <a:solidFill>
                  <a:srgbClr val="000000"/>
                </a:solidFill>
              </a:rPr>
              <a:t>]};</a:t>
            </a:r>
          </a:p>
        </p:txBody>
      </p:sp>
      <p:sp>
        <p:nvSpPr>
          <p:cNvPr id="1476" name="// initialisation de la symbologie…"/>
          <p:cNvSpPr txBox="1"/>
          <p:nvPr/>
        </p:nvSpPr>
        <p:spPr>
          <a:xfrm>
            <a:off x="12546655" y="6509272"/>
            <a:ext cx="7408628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initialisation de la symbologie </a:t>
            </a:r>
          </a:p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(à l’aide de la librairie leaflet AwesomeMarkers) </a:t>
            </a: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FF"/>
                </a:solidFill>
              </a:rPr>
              <a:t>let</a:t>
            </a:r>
            <a:r>
              <a:rPr>
                <a:solidFill>
                  <a:srgbClr val="000000"/>
                </a:solidFill>
              </a:rPr>
              <a:t> </a:t>
            </a:r>
            <a:r>
              <a:t>marker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70C1"/>
                </a:solidFill>
              </a:rPr>
              <a:t>L</a:t>
            </a:r>
            <a:r>
              <a:rPr>
                <a:solidFill>
                  <a:srgbClr val="000000"/>
                </a:solidFill>
              </a:rPr>
              <a:t>.</a:t>
            </a:r>
            <a:r>
              <a:t>AwesomeMarkers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icon</a:t>
            </a:r>
            <a:r>
              <a:rPr>
                <a:solidFill>
                  <a:srgbClr val="000000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001080"/>
                </a:solidFill>
              </a:rPr>
              <a:t>icon:</a:t>
            </a:r>
            <a:r>
              <a:rPr>
                <a:solidFill>
                  <a:srgbClr val="000000"/>
                </a:solidFill>
              </a:rPr>
              <a:t> </a:t>
            </a:r>
            <a:r>
              <a:t>'book'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iconColor: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31515"/>
                </a:solidFill>
              </a:rPr>
              <a:t>'black'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prefix: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31515"/>
                </a:solidFill>
              </a:rPr>
              <a:t>'fa'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markerColor: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31515"/>
                </a:solidFill>
              </a:rPr>
              <a:t>'lightblue'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});</a:t>
            </a:r>
          </a:p>
        </p:txBody>
      </p:sp>
      <p:sp>
        <p:nvSpPr>
          <p:cNvPr id="1477" name="// ajout des bibliothèques (couche+symbologie) à la carte…"/>
          <p:cNvSpPr txBox="1"/>
          <p:nvPr/>
        </p:nvSpPr>
        <p:spPr>
          <a:xfrm>
            <a:off x="12486744" y="10864801"/>
            <a:ext cx="8491783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ajout des bibliothèques (couche+symbologie) à la carte</a:t>
            </a: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70C1"/>
                </a:solidFill>
              </a:rPr>
              <a:t>L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geoJSON</a:t>
            </a:r>
            <a:r>
              <a:rPr>
                <a:solidFill>
                  <a:srgbClr val="000000"/>
                </a:solidFill>
              </a:rPr>
              <a:t>(geojson,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pointToLayer</a:t>
            </a:r>
            <a:r>
              <a:rPr>
                <a:solidFill>
                  <a:srgbClr val="001080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function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feature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1080"/>
                </a:solidFill>
              </a:rPr>
              <a:t>latlng</a:t>
            </a:r>
            <a:r>
              <a:rPr>
                <a:solidFill>
                  <a:srgbClr val="000000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F00D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70C1"/>
                </a:solidFill>
              </a:rPr>
              <a:t>L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marker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latlng</a:t>
            </a:r>
            <a:r>
              <a:rPr>
                <a:solidFill>
                  <a:srgbClr val="000000"/>
                </a:solidFill>
              </a:rPr>
              <a:t>, {</a:t>
            </a:r>
            <a:r>
              <a:rPr>
                <a:solidFill>
                  <a:srgbClr val="001080"/>
                </a:solidFill>
              </a:rPr>
              <a:t>icon:marker</a:t>
            </a:r>
            <a:r>
              <a:rPr>
                <a:solidFill>
                  <a:srgbClr val="000000"/>
                </a:solidFill>
              </a:rPr>
              <a:t>});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},</a:t>
            </a:r>
          </a:p>
          <a:p>
            <a:pPr algn="l" defTabSz="457200">
              <a:defRPr sz="18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}).</a:t>
            </a:r>
            <a:r>
              <a:t>addTo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map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78" name="// ajout du fond de plan à la carte…"/>
          <p:cNvSpPr txBox="1"/>
          <p:nvPr/>
        </p:nvSpPr>
        <p:spPr>
          <a:xfrm>
            <a:off x="12486744" y="8968020"/>
            <a:ext cx="8491783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ajout du fond de plan à la carte</a:t>
            </a:r>
          </a:p>
          <a:p>
            <a:pPr algn="l" defTabSz="457200">
              <a:defRPr sz="1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70C1"/>
                </a:solidFill>
              </a:rPr>
              <a:t>L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tileLayer</a:t>
            </a:r>
            <a:r>
              <a:rPr>
                <a:solidFill>
                  <a:srgbClr val="000000"/>
                </a:solidFill>
              </a:rPr>
              <a:t>(</a:t>
            </a:r>
            <a:r>
              <a:t>'https://stamen-tiles.a.ssl.fastly.net/terrain/{z}/{x}/{y}.jpg'</a:t>
            </a:r>
            <a:r>
              <a:rPr>
                <a:solidFill>
                  <a:srgbClr val="000000"/>
                </a:solidFill>
              </a:rPr>
              <a:t>,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1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maxZoom: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98658"/>
                </a:solidFill>
              </a:rPr>
              <a:t>19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001080"/>
                </a:solidFill>
              </a:rPr>
              <a:t>attribution:</a:t>
            </a:r>
            <a:r>
              <a:rPr>
                <a:solidFill>
                  <a:srgbClr val="000000"/>
                </a:solidFill>
              </a:rPr>
              <a:t> </a:t>
            </a:r>
            <a:r>
              <a:t>"crédits d'attribution"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795E2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}).</a:t>
            </a:r>
            <a:r>
              <a:t>addTo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1080"/>
                </a:solidFill>
              </a:rPr>
              <a:t>map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79" name="Q.jpg" descr="Q.jp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403654" y="3498803"/>
            <a:ext cx="11557001" cy="76969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42900" dist="63500" dir="2700000">
              <a:srgbClr val="000000">
                <a:alpha val="50000"/>
              </a:srgbClr>
            </a:outerShdw>
          </a:effectLst>
        </p:spPr>
      </p:pic>
      <p:pic>
        <p:nvPicPr>
          <p:cNvPr id="1480" name="S.jpg" descr="S.jp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403654" y="3498803"/>
            <a:ext cx="11557001" cy="76969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7" name="Grouper"/>
          <p:cNvGrpSpPr/>
          <p:nvPr/>
        </p:nvGrpSpPr>
        <p:grpSpPr>
          <a:xfrm>
            <a:off x="13019547" y="2104391"/>
            <a:ext cx="8158136" cy="4709749"/>
            <a:chOff x="17238" y="0"/>
            <a:chExt cx="8158135" cy="4709747"/>
          </a:xfrm>
        </p:grpSpPr>
        <p:sp>
          <p:nvSpPr>
            <p:cNvPr id="1481" name="Grouper"/>
            <p:cNvSpPr/>
            <p:nvPr/>
          </p:nvSpPr>
          <p:spPr>
            <a:xfrm>
              <a:off x="17238" y="36830"/>
              <a:ext cx="7443416" cy="467291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82" name="Rectangle"/>
            <p:cNvSpPr/>
            <p:nvPr/>
          </p:nvSpPr>
          <p:spPr>
            <a:xfrm>
              <a:off x="704776" y="1957333"/>
              <a:ext cx="5862442" cy="2050748"/>
            </a:xfrm>
            <a:prstGeom prst="rect">
              <a:avLst/>
            </a:prstGeom>
            <a:solidFill>
              <a:srgbClr val="00A1FF">
                <a:alpha val="88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483" name="// ajout des bibliothèques (couche+symbologie) à la carte…"/>
            <p:cNvSpPr/>
            <p:nvPr/>
          </p:nvSpPr>
          <p:spPr>
            <a:xfrm>
              <a:off x="807726" y="2463111"/>
              <a:ext cx="58624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// ajout des bibliothèques (couche+symbologie) à la carte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L.geoJSON(geojson, {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pointToLayer: function(feature, latlng) {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return L.marker(latlng, {icon:marker});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},</a:t>
              </a:r>
            </a:p>
            <a:p>
              <a:pPr algn="l" defTabSz="457200">
                <a:defRPr sz="1400">
                  <a:solidFill>
                    <a:srgbClr val="008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// bind tooltip to each feature</a:t>
              </a:r>
            </a:p>
            <a:p>
              <a:pPr algn="l" defTabSz="457200">
                <a:defRPr sz="1400">
                  <a:solidFill>
                    <a:srgbClr val="795E26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onEachFeature: function(feature, layer) {</a:t>
              </a:r>
            </a:p>
            <a:p>
              <a:pPr algn="l" defTabSz="457200">
                <a:defRPr sz="1400">
                  <a:solidFill>
                    <a:srgbClr val="008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// check if specific property is existing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if(feature.properties.Bibliothèque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&amp;&amp; feature.properties["2016"]) {</a:t>
              </a:r>
            </a:p>
            <a:p>
              <a:pPr algn="l" defTabSz="457200">
                <a:defRPr sz="1400">
                  <a:solidFill>
                    <a:srgbClr val="A31515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  layer.bindTooltip("&lt;b&gt;Bibliothèque :&lt;/b&gt; " + feature.properties.Bibliothèque+"&lt;br\&gt;&lt;b&gt;Visiteurs en 2016 :&lt;/b&gt; "+feature.properties["2016"]); }</a:t>
              </a:r>
            </a:p>
            <a:p>
              <a:pPr algn="l" defTabSz="457200">
                <a:defRPr sz="14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 }</a:t>
              </a:r>
            </a:p>
            <a:p>
              <a:pPr algn="l" defTabSz="457200">
                <a:defRPr sz="14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}</a:t>
              </a:r>
            </a:p>
            <a:p>
              <a:pPr algn="l" defTabSz="457200">
                <a:defRPr sz="1400">
                  <a:solidFill>
                    <a:srgbClr val="00108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}).addTo(map);</a:t>
              </a:r>
            </a:p>
          </p:txBody>
        </p:sp>
        <p:sp>
          <p:nvSpPr>
            <p:cNvPr id="1484" name="{"/>
            <p:cNvSpPr/>
            <p:nvPr/>
          </p:nvSpPr>
          <p:spPr>
            <a:xfrm>
              <a:off x="374332" y="28013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/>
              </a:lvl1pPr>
            </a:lstStyle>
            <a:p>
              <a:pPr/>
              <a:r>
                <a:t>{</a:t>
              </a:r>
            </a:p>
          </p:txBody>
        </p:sp>
        <p:sp>
          <p:nvSpPr>
            <p:cNvPr id="1485" name="}"/>
            <p:cNvSpPr/>
            <p:nvPr/>
          </p:nvSpPr>
          <p:spPr>
            <a:xfrm>
              <a:off x="6905373" y="28013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/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1486" name="Ajout d’une tooltip affichant…"/>
            <p:cNvSpPr txBox="1"/>
            <p:nvPr/>
          </p:nvSpPr>
          <p:spPr>
            <a:xfrm>
              <a:off x="174041" y="0"/>
              <a:ext cx="5393942" cy="800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b="1" sz="1600">
                  <a:solidFill>
                    <a:srgbClr val="2B3338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Ajout d’une tooltip affichant</a:t>
              </a:r>
            </a:p>
            <a:p>
              <a:pPr algn="l">
                <a:defRPr b="1" sz="1600">
                  <a:solidFill>
                    <a:srgbClr val="2B3338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 nombre de visiteur.</a:t>
              </a:r>
            </a:p>
          </p:txBody>
        </p:sp>
      </p:grpSp>
      <p:grpSp>
        <p:nvGrpSpPr>
          <p:cNvPr id="1492" name="Grouper"/>
          <p:cNvGrpSpPr/>
          <p:nvPr/>
        </p:nvGrpSpPr>
        <p:grpSpPr>
          <a:xfrm>
            <a:off x="12790317" y="5254223"/>
            <a:ext cx="7443415" cy="4186124"/>
            <a:chOff x="0" y="0"/>
            <a:chExt cx="7443414" cy="4186123"/>
          </a:xfrm>
        </p:grpSpPr>
        <p:sp>
          <p:nvSpPr>
            <p:cNvPr id="1488" name="Grouper"/>
            <p:cNvSpPr/>
            <p:nvPr/>
          </p:nvSpPr>
          <p:spPr>
            <a:xfrm>
              <a:off x="0" y="-1"/>
              <a:ext cx="7443415" cy="4186125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0" dist="139371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491" name="Grouper"/>
            <p:cNvGrpSpPr/>
            <p:nvPr/>
          </p:nvGrpSpPr>
          <p:grpSpPr>
            <a:xfrm>
              <a:off x="119765" y="331385"/>
              <a:ext cx="7203885" cy="3486509"/>
              <a:chOff x="0" y="0"/>
              <a:chExt cx="7203884" cy="3486508"/>
            </a:xfrm>
          </p:grpSpPr>
          <p:sp>
            <p:nvSpPr>
              <p:cNvPr id="1489" name="Code accessible sur…"/>
              <p:cNvSpPr txBox="1"/>
              <p:nvPr/>
            </p:nvSpPr>
            <p:spPr>
              <a:xfrm>
                <a:off x="0" y="0"/>
                <a:ext cx="7203885" cy="8005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Code accessible sur</a:t>
                </a:r>
              </a:p>
              <a:p>
                <a:pPr>
                  <a:defRPr b="1" sz="2200">
                    <a:solidFill>
                      <a:srgbClr val="2B3338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rPr>
                    <a:solidFill>
                      <a:schemeClr val="accent1"/>
                    </a:solidFill>
                  </a:rPr>
                  <a:t>https://codepen.io/MarcAlx/pen/LYByEXb</a:t>
                </a:r>
              </a:p>
            </p:txBody>
          </p:sp>
          <p:pic>
            <p:nvPicPr>
              <p:cNvPr id="1490" name="Image" descr="Image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2261070" y="828853"/>
                <a:ext cx="2681744" cy="26576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3"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xit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xit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xit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xit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xit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xit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exit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Class="exit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entr" nodeType="click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0" presetID="1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clickEffec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Class="exit" nodeType="click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Class="exit" nodeType="afterEffec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xit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ntr" nodeType="after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3" grpId="19"/>
      <p:bldP build="whole" bldLvl="1" animBg="1" rev="0" advAuto="0" spid="1476" grpId="22"/>
      <p:bldP build="whole" bldLvl="1" animBg="1" rev="0" advAuto="0" spid="1492" grpId="37"/>
      <p:bldP build="whole" bldLvl="1" animBg="1" rev="0" advAuto="0" spid="1476" grpId="27"/>
      <p:bldP build="whole" bldLvl="1" animBg="1" rev="0" advAuto="0" spid="1445" grpId="4"/>
      <p:bldP build="whole" bldLvl="1" animBg="1" rev="0" advAuto="0" spid="1460" grpId="11"/>
      <p:bldP build="whole" bldLvl="1" animBg="1" rev="0" advAuto="0" spid="1473" grpId="30"/>
      <p:bldP build="whole" bldLvl="1" animBg="1" rev="0" advAuto="0" spid="1445" grpId="7"/>
      <p:bldP build="whole" bldLvl="1" animBg="1" rev="0" advAuto="0" spid="1437" grpId="1"/>
      <p:bldP build="whole" bldLvl="1" animBg="1" rev="0" advAuto="0" spid="1433" grpId="3"/>
      <p:bldP build="whole" bldLvl="1" animBg="1" rev="0" advAuto="0" spid="1451" grpId="6"/>
      <p:bldP build="whole" bldLvl="1" animBg="1" rev="0" advAuto="0" spid="1451" grpId="8"/>
      <p:bldP build="whole" bldLvl="1" animBg="1" rev="0" advAuto="0" spid="1469" grpId="14"/>
      <p:bldP build="whole" bldLvl="1" animBg="1" rev="0" advAuto="0" spid="1469" grpId="15"/>
      <p:bldP build="whole" bldLvl="1" animBg="1" rev="0" advAuto="0" spid="1470" grpId="17"/>
      <p:bldP build="whole" bldLvl="1" animBg="1" rev="0" advAuto="0" spid="1470" grpId="18"/>
      <p:bldP build="whole" bldLvl="1" animBg="1" rev="0" advAuto="0" spid="1440" grpId="2"/>
      <p:bldP build="whole" bldLvl="1" animBg="1" rev="0" advAuto="0" spid="1475" grpId="21"/>
      <p:bldP build="whole" bldLvl="1" animBg="1" rev="0" advAuto="0" spid="1480" grpId="32"/>
      <p:bldP build="whole" bldLvl="1" animBg="1" rev="0" advAuto="0" spid="1454" grpId="10"/>
      <p:bldP build="whole" bldLvl="1" animBg="1" rev="0" advAuto="0" spid="1478" grpId="23"/>
      <p:bldP build="whole" bldLvl="1" animBg="1" rev="0" advAuto="0" spid="1454" grpId="12"/>
      <p:bldP build="whole" bldLvl="1" animBg="1" rev="0" advAuto="0" spid="1475" grpId="26"/>
      <p:bldP build="whole" bldLvl="1" animBg="1" rev="0" advAuto="0" spid="1480" grpId="36"/>
      <p:bldP build="whole" bldLvl="1" animBg="1" rev="0" advAuto="0" spid="1478" grpId="28"/>
      <p:bldP build="whole" bldLvl="1" animBg="1" rev="0" advAuto="0" spid="1474" grpId="20"/>
      <p:bldP build="whole" bldLvl="1" animBg="1" rev="0" advAuto="0" spid="1487" grpId="33"/>
      <p:bldP build="whole" bldLvl="1" animBg="1" rev="0" advAuto="0" spid="1479" grpId="31"/>
      <p:bldP build="whole" bldLvl="1" animBg="1" rev="0" advAuto="0" spid="1448" grpId="5"/>
      <p:bldP build="whole" bldLvl="1" animBg="1" rev="0" advAuto="0" spid="1479" grpId="34"/>
      <p:bldP build="whole" bldLvl="1" animBg="1" rev="0" advAuto="0" spid="1474" grpId="25"/>
      <p:bldP build="whole" bldLvl="1" animBg="1" rev="0" advAuto="0" spid="1448" grpId="9"/>
      <p:bldP build="whole" bldLvl="1" animBg="1" rev="0" advAuto="0" spid="1477" grpId="24"/>
      <p:bldP build="whole" bldLvl="1" animBg="1" rev="0" advAuto="0" spid="1487" grpId="35"/>
      <p:bldP build="whole" bldLvl="1" animBg="1" rev="0" advAuto="0" spid="1477" grpId="29"/>
      <p:bldP build="whole" bldLvl="1" animBg="1" rev="0" advAuto="0" spid="1465" grpId="16"/>
      <p:bldP build="whole" bldLvl="1" animBg="1" rev="0" advAuto="0" spid="1468" grpId="1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Figure"/>
          <p:cNvSpPr/>
          <p:nvPr/>
        </p:nvSpPr>
        <p:spPr>
          <a:xfrm rot="20225453">
            <a:off x="17736726" y="7231513"/>
            <a:ext cx="10847052" cy="8341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1474643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95" name="Figure"/>
          <p:cNvSpPr/>
          <p:nvPr/>
        </p:nvSpPr>
        <p:spPr>
          <a:xfrm rot="351533">
            <a:off x="-6201051" y="-1008946"/>
            <a:ext cx="12163939" cy="6570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68707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502" name="Grouper"/>
          <p:cNvGrpSpPr/>
          <p:nvPr/>
        </p:nvGrpSpPr>
        <p:grpSpPr>
          <a:xfrm>
            <a:off x="4341031" y="1766323"/>
            <a:ext cx="12365026" cy="8187815"/>
            <a:chOff x="-50864" y="-46691"/>
            <a:chExt cx="12365025" cy="8187813"/>
          </a:xfrm>
        </p:grpSpPr>
        <p:pic>
          <p:nvPicPr>
            <p:cNvPr id="149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782" y="0"/>
              <a:ext cx="12297379" cy="8141122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457200" dist="127000" dir="3359997">
                <a:srgbClr val="000000">
                  <a:alpha val="70000"/>
                </a:srgbClr>
              </a:outerShdw>
            </a:effectLst>
          </p:spPr>
        </p:pic>
        <p:grpSp>
          <p:nvGrpSpPr>
            <p:cNvPr id="1501" name="Grouper"/>
            <p:cNvGrpSpPr/>
            <p:nvPr/>
          </p:nvGrpSpPr>
          <p:grpSpPr>
            <a:xfrm>
              <a:off x="-50865" y="-46692"/>
              <a:ext cx="5238720" cy="1815052"/>
              <a:chOff x="-50864" y="-50800"/>
              <a:chExt cx="5238718" cy="1815051"/>
            </a:xfrm>
          </p:grpSpPr>
          <p:grpSp>
            <p:nvGrpSpPr>
              <p:cNvPr id="1499" name="Figure"/>
              <p:cNvGrpSpPr/>
              <p:nvPr/>
            </p:nvGrpSpPr>
            <p:grpSpPr>
              <a:xfrm rot="5400000">
                <a:off x="165295" y="-266960"/>
                <a:ext cx="1815052" cy="2247371"/>
                <a:chOff x="0" y="0"/>
                <a:chExt cx="1815050" cy="2247370"/>
              </a:xfrm>
            </p:grpSpPr>
            <p:sp>
              <p:nvSpPr>
                <p:cNvPr id="1498" name="Figure"/>
                <p:cNvSpPr/>
                <p:nvPr/>
              </p:nvSpPr>
              <p:spPr>
                <a:xfrm>
                  <a:off x="50800" y="50799"/>
                  <a:ext cx="1621025" cy="21457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87" fill="norm" stroke="1" extrusionOk="0">
                      <a:moveTo>
                        <a:pt x="0" y="107"/>
                      </a:moveTo>
                      <a:lnTo>
                        <a:pt x="0" y="21487"/>
                      </a:lnTo>
                      <a:lnTo>
                        <a:pt x="21600" y="21467"/>
                      </a:lnTo>
                      <a:cubicBezTo>
                        <a:pt x="19412" y="20135"/>
                        <a:pt x="18139" y="18776"/>
                        <a:pt x="17490" y="17407"/>
                      </a:cubicBezTo>
                      <a:cubicBezTo>
                        <a:pt x="15296" y="12776"/>
                        <a:pt x="16173" y="7776"/>
                        <a:pt x="15528" y="3182"/>
                      </a:cubicBezTo>
                      <a:cubicBezTo>
                        <a:pt x="15466" y="2741"/>
                        <a:pt x="15305" y="2305"/>
                        <a:pt x="14952" y="1903"/>
                      </a:cubicBezTo>
                      <a:cubicBezTo>
                        <a:pt x="14507" y="1397"/>
                        <a:pt x="13663" y="866"/>
                        <a:pt x="10401" y="405"/>
                      </a:cubicBezTo>
                      <a:cubicBezTo>
                        <a:pt x="7651" y="16"/>
                        <a:pt x="3654" y="-113"/>
                        <a:pt x="0" y="107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1497" name="Figure Figure" descr="Figure Figure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1815051" cy="224737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00" name="La 3D"/>
              <p:cNvSpPr txBox="1"/>
              <p:nvPr/>
            </p:nvSpPr>
            <p:spPr>
              <a:xfrm>
                <a:off x="123868" y="64821"/>
                <a:ext cx="5063987" cy="1145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lnSpc>
                    <a:spcPct val="110000"/>
                  </a:lnSpc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La 3D</a:t>
                </a:r>
              </a:p>
            </p:txBody>
          </p:sp>
        </p:grpSp>
      </p:grpSp>
      <p:grpSp>
        <p:nvGrpSpPr>
          <p:cNvPr id="1512" name="Grouper"/>
          <p:cNvGrpSpPr/>
          <p:nvPr/>
        </p:nvGrpSpPr>
        <p:grpSpPr>
          <a:xfrm>
            <a:off x="4977413" y="2727652"/>
            <a:ext cx="12919668" cy="8572663"/>
            <a:chOff x="-23017" y="-43348"/>
            <a:chExt cx="12919667" cy="8572662"/>
          </a:xfrm>
        </p:grpSpPr>
        <p:grpSp>
          <p:nvGrpSpPr>
            <p:cNvPr id="1510" name="Grouper"/>
            <p:cNvGrpSpPr/>
            <p:nvPr/>
          </p:nvGrpSpPr>
          <p:grpSpPr>
            <a:xfrm>
              <a:off x="-23018" y="-43349"/>
              <a:ext cx="12919668" cy="8572664"/>
              <a:chOff x="-23017" y="-43348"/>
              <a:chExt cx="12919667" cy="8572662"/>
            </a:xfrm>
          </p:grpSpPr>
          <p:sp>
            <p:nvSpPr>
              <p:cNvPr id="1503" name="Grouper"/>
              <p:cNvSpPr/>
              <p:nvPr/>
            </p:nvSpPr>
            <p:spPr>
              <a:xfrm>
                <a:off x="0" y="0"/>
                <a:ext cx="12896651" cy="8529315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grpSp>
            <p:nvGrpSpPr>
              <p:cNvPr id="1508" name="Grouper"/>
              <p:cNvGrpSpPr/>
              <p:nvPr/>
            </p:nvGrpSpPr>
            <p:grpSpPr>
              <a:xfrm>
                <a:off x="-23018" y="-43349"/>
                <a:ext cx="7450981" cy="1754791"/>
                <a:chOff x="-50954" y="-50800"/>
                <a:chExt cx="7450979" cy="1754790"/>
              </a:xfrm>
            </p:grpSpPr>
            <p:grpSp>
              <p:nvGrpSpPr>
                <p:cNvPr id="1506" name="Figure"/>
                <p:cNvGrpSpPr/>
                <p:nvPr/>
              </p:nvGrpSpPr>
              <p:grpSpPr>
                <a:xfrm rot="5400000">
                  <a:off x="1709091" y="-1810847"/>
                  <a:ext cx="1754791" cy="5274884"/>
                  <a:chOff x="0" y="0"/>
                  <a:chExt cx="1754789" cy="5274882"/>
                </a:xfrm>
              </p:grpSpPr>
              <p:sp>
                <p:nvSpPr>
                  <p:cNvPr id="1505" name="Figure"/>
                  <p:cNvSpPr/>
                  <p:nvPr/>
                </p:nvSpPr>
                <p:spPr>
                  <a:xfrm>
                    <a:off x="50800" y="50799"/>
                    <a:ext cx="1621025" cy="517313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487" fill="norm" stroke="1" extrusionOk="0">
                        <a:moveTo>
                          <a:pt x="0" y="107"/>
                        </a:moveTo>
                        <a:lnTo>
                          <a:pt x="0" y="21487"/>
                        </a:lnTo>
                        <a:lnTo>
                          <a:pt x="21600" y="21467"/>
                        </a:lnTo>
                        <a:cubicBezTo>
                          <a:pt x="19412" y="20135"/>
                          <a:pt x="18139" y="18776"/>
                          <a:pt x="17490" y="17407"/>
                        </a:cubicBezTo>
                        <a:cubicBezTo>
                          <a:pt x="15296" y="12776"/>
                          <a:pt x="16173" y="7776"/>
                          <a:pt x="15528" y="3182"/>
                        </a:cubicBezTo>
                        <a:cubicBezTo>
                          <a:pt x="15466" y="2741"/>
                          <a:pt x="15305" y="2305"/>
                          <a:pt x="14952" y="1903"/>
                        </a:cubicBezTo>
                        <a:cubicBezTo>
                          <a:pt x="14507" y="1397"/>
                          <a:pt x="13663" y="866"/>
                          <a:pt x="10401" y="405"/>
                        </a:cubicBezTo>
                        <a:cubicBezTo>
                          <a:pt x="7651" y="16"/>
                          <a:pt x="3654" y="-113"/>
                          <a:pt x="0" y="107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504" name="Figure Figure" descr="Figure Figure"/>
                  <p:cNvPicPr>
                    <a:picLocks noChangeAspect="0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-1" y="0"/>
                    <a:ext cx="1754791" cy="5274883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507" name="Le calcul d’itinéraire"/>
                <p:cNvSpPr txBox="1"/>
                <p:nvPr/>
              </p:nvSpPr>
              <p:spPr>
                <a:xfrm>
                  <a:off x="176687" y="64821"/>
                  <a:ext cx="7223338" cy="11455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l">
                    <a:lnSpc>
                      <a:spcPct val="110000"/>
                    </a:lnSpc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lvl1pPr>
                </a:lstStyle>
                <a:p>
                  <a:pPr/>
                  <a:r>
                    <a:t>Le calcul d’itinéraire</a:t>
                  </a:r>
                </a:p>
              </p:txBody>
            </p:sp>
          </p:grpSp>
          <p:sp>
            <p:nvSpPr>
              <p:cNvPr id="1509" name="D’un point A…"/>
              <p:cNvSpPr txBox="1"/>
              <p:nvPr/>
            </p:nvSpPr>
            <p:spPr>
              <a:xfrm>
                <a:off x="1107634" y="1548649"/>
                <a:ext cx="3601432" cy="15141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D’un point A </a:t>
                </a:r>
              </a:p>
              <a:p>
                <a: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à un point B</a:t>
                </a:r>
              </a:p>
            </p:txBody>
          </p:sp>
        </p:grpSp>
        <p:pic>
          <p:nvPicPr>
            <p:cNvPr id="1511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71275" y="3916843"/>
              <a:ext cx="3720236" cy="292304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444500" dist="179190" dir="1861364">
                <a:srgbClr val="000000">
                  <a:alpha val="29414"/>
                </a:srgbClr>
              </a:outerShdw>
            </a:effectLst>
          </p:spPr>
        </p:pic>
      </p:grpSp>
      <p:sp>
        <p:nvSpPr>
          <p:cNvPr id="1513" name="Tout ce que l’on a pas vu aujourd’hui !"/>
          <p:cNvSpPr txBox="1"/>
          <p:nvPr/>
        </p:nvSpPr>
        <p:spPr>
          <a:xfrm>
            <a:off x="3785065" y="433707"/>
            <a:ext cx="16813871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Tout ce que l’on a pas vu aujourd’hui !</a:t>
            </a:r>
          </a:p>
        </p:txBody>
      </p:sp>
      <p:grpSp>
        <p:nvGrpSpPr>
          <p:cNvPr id="1519" name="Grouper"/>
          <p:cNvGrpSpPr/>
          <p:nvPr/>
        </p:nvGrpSpPr>
        <p:grpSpPr>
          <a:xfrm>
            <a:off x="10936123" y="4215615"/>
            <a:ext cx="6141985" cy="6793261"/>
            <a:chOff x="0" y="0"/>
            <a:chExt cx="6141984" cy="6793259"/>
          </a:xfrm>
        </p:grpSpPr>
        <p:sp>
          <p:nvSpPr>
            <p:cNvPr id="1514" name="Itinéraires thématiques"/>
            <p:cNvSpPr txBox="1"/>
            <p:nvPr/>
          </p:nvSpPr>
          <p:spPr>
            <a:xfrm>
              <a:off x="0" y="0"/>
              <a:ext cx="3601431" cy="1514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110000"/>
                </a:lnSpc>
                <a:defRPr b="1" sz="3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Itinéraires thématiques</a:t>
              </a:r>
            </a:p>
          </p:txBody>
        </p:sp>
        <p:grpSp>
          <p:nvGrpSpPr>
            <p:cNvPr id="1518" name="Grouper"/>
            <p:cNvGrpSpPr/>
            <p:nvPr/>
          </p:nvGrpSpPr>
          <p:grpSpPr>
            <a:xfrm>
              <a:off x="63499" y="179693"/>
              <a:ext cx="6078486" cy="6613567"/>
              <a:chOff x="0" y="0"/>
              <a:chExt cx="6078485" cy="6613566"/>
            </a:xfrm>
          </p:grpSpPr>
          <p:pic>
            <p:nvPicPr>
              <p:cNvPr id="151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975952" y="0"/>
                <a:ext cx="3102534" cy="66135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444500" dist="179190" dir="1861364">
                  <a:srgbClr val="000000">
                    <a:alpha val="29414"/>
                  </a:srgbClr>
                </a:outerShdw>
              </a:effectLst>
            </p:spPr>
          </p:pic>
          <p:pic>
            <p:nvPicPr>
              <p:cNvPr id="1516" name="logoLight.png" descr="logoLight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1935630"/>
                <a:ext cx="2745593" cy="6543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17" name="Région_Île-de-France_(logo).svg.png" descr="Région_Île-de-France_(logo).svg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16198" y="3039037"/>
                <a:ext cx="2513197" cy="5713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29" name="Grouper"/>
          <p:cNvGrpSpPr/>
          <p:nvPr/>
        </p:nvGrpSpPr>
        <p:grpSpPr>
          <a:xfrm>
            <a:off x="5595052" y="3721877"/>
            <a:ext cx="12919735" cy="8572664"/>
            <a:chOff x="-23083" y="-43348"/>
            <a:chExt cx="12919733" cy="8572662"/>
          </a:xfrm>
        </p:grpSpPr>
        <p:grpSp>
          <p:nvGrpSpPr>
            <p:cNvPr id="1527" name="Grouper"/>
            <p:cNvGrpSpPr/>
            <p:nvPr/>
          </p:nvGrpSpPr>
          <p:grpSpPr>
            <a:xfrm>
              <a:off x="-23084" y="-43349"/>
              <a:ext cx="12919735" cy="8572664"/>
              <a:chOff x="-23083" y="-43348"/>
              <a:chExt cx="12919733" cy="8572662"/>
            </a:xfrm>
          </p:grpSpPr>
          <p:sp>
            <p:nvSpPr>
              <p:cNvPr id="1520" name="Grouper"/>
              <p:cNvSpPr/>
              <p:nvPr/>
            </p:nvSpPr>
            <p:spPr>
              <a:xfrm>
                <a:off x="0" y="0"/>
                <a:ext cx="12896651" cy="8529315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grpSp>
            <p:nvGrpSpPr>
              <p:cNvPr id="1525" name="Grouper"/>
              <p:cNvGrpSpPr/>
              <p:nvPr/>
            </p:nvGrpSpPr>
            <p:grpSpPr>
              <a:xfrm>
                <a:off x="-23084" y="-43349"/>
                <a:ext cx="10615015" cy="1743911"/>
                <a:chOff x="-51020" y="-50800"/>
                <a:chExt cx="10615014" cy="1743909"/>
              </a:xfrm>
            </p:grpSpPr>
            <p:grpSp>
              <p:nvGrpSpPr>
                <p:cNvPr id="1523" name="Figure"/>
                <p:cNvGrpSpPr/>
                <p:nvPr/>
              </p:nvGrpSpPr>
              <p:grpSpPr>
                <a:xfrm rot="5400000">
                  <a:off x="2820415" y="-2922237"/>
                  <a:ext cx="1743910" cy="7486783"/>
                  <a:chOff x="0" y="0"/>
                  <a:chExt cx="1743909" cy="7486781"/>
                </a:xfrm>
              </p:grpSpPr>
              <p:sp>
                <p:nvSpPr>
                  <p:cNvPr id="1522" name="Figure"/>
                  <p:cNvSpPr/>
                  <p:nvPr/>
                </p:nvSpPr>
                <p:spPr>
                  <a:xfrm>
                    <a:off x="50800" y="50799"/>
                    <a:ext cx="1621025" cy="73849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487" fill="norm" stroke="1" extrusionOk="0">
                        <a:moveTo>
                          <a:pt x="0" y="107"/>
                        </a:moveTo>
                        <a:lnTo>
                          <a:pt x="0" y="21487"/>
                        </a:lnTo>
                        <a:lnTo>
                          <a:pt x="21600" y="21467"/>
                        </a:lnTo>
                        <a:cubicBezTo>
                          <a:pt x="19412" y="20135"/>
                          <a:pt x="18139" y="18776"/>
                          <a:pt x="17490" y="17407"/>
                        </a:cubicBezTo>
                        <a:cubicBezTo>
                          <a:pt x="15296" y="12776"/>
                          <a:pt x="16173" y="7776"/>
                          <a:pt x="15528" y="3182"/>
                        </a:cubicBezTo>
                        <a:cubicBezTo>
                          <a:pt x="15466" y="2741"/>
                          <a:pt x="15305" y="2305"/>
                          <a:pt x="14952" y="1903"/>
                        </a:cubicBezTo>
                        <a:cubicBezTo>
                          <a:pt x="14507" y="1397"/>
                          <a:pt x="13663" y="866"/>
                          <a:pt x="10401" y="405"/>
                        </a:cubicBezTo>
                        <a:cubicBezTo>
                          <a:pt x="7651" y="16"/>
                          <a:pt x="3654" y="-113"/>
                          <a:pt x="0" y="107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521" name="Figure Figure" descr="Figure Figure"/>
                  <p:cNvPicPr>
                    <a:picLocks noChangeAspect="0"/>
                  </p:cNvPicPr>
                  <p:nvPr/>
                </p:nvPicPr>
                <p:blipFill>
                  <a:blip r:embed="rId11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743910" cy="7486782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524" name="Le traitement d’image raster"/>
                <p:cNvSpPr txBox="1"/>
                <p:nvPr/>
              </p:nvSpPr>
              <p:spPr>
                <a:xfrm>
                  <a:off x="252231" y="64821"/>
                  <a:ext cx="10311763" cy="11455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l">
                    <a:lnSpc>
                      <a:spcPct val="110000"/>
                    </a:lnSpc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lvl1pPr>
                </a:lstStyle>
                <a:p>
                  <a:pPr/>
                  <a:r>
                    <a:t>Le traitement d’image raster</a:t>
                  </a:r>
                </a:p>
              </p:txBody>
            </p:sp>
          </p:grpSp>
          <p:sp>
            <p:nvSpPr>
              <p:cNvPr id="1526" name="Classification de l’occupation des sols pour évaluer la déforestation en Amazonie."/>
              <p:cNvSpPr txBox="1"/>
              <p:nvPr/>
            </p:nvSpPr>
            <p:spPr>
              <a:xfrm>
                <a:off x="7735252" y="1596063"/>
                <a:ext cx="4138763" cy="3035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Classification de l’occupation des sols pour évaluer la déforestation en Amazonie.</a:t>
                </a:r>
              </a:p>
            </p:txBody>
          </p:sp>
        </p:grpSp>
        <p:pic>
          <p:nvPicPr>
            <p:cNvPr id="1528" name="The_Amazon_Basin_Brazil_pillars.jpeg" descr="The_Amazon_Basin_Brazil_pillars.jpe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50964" y="1578265"/>
              <a:ext cx="6714122" cy="6574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42" name="Grouper"/>
          <p:cNvGrpSpPr/>
          <p:nvPr/>
        </p:nvGrpSpPr>
        <p:grpSpPr>
          <a:xfrm>
            <a:off x="6322566" y="4696959"/>
            <a:ext cx="12919761" cy="8572664"/>
            <a:chOff x="-23109" y="-43348"/>
            <a:chExt cx="12919759" cy="8572662"/>
          </a:xfrm>
        </p:grpSpPr>
        <p:grpSp>
          <p:nvGrpSpPr>
            <p:cNvPr id="1538" name="Grouper"/>
            <p:cNvGrpSpPr/>
            <p:nvPr/>
          </p:nvGrpSpPr>
          <p:grpSpPr>
            <a:xfrm>
              <a:off x="-23110" y="-43349"/>
              <a:ext cx="12919761" cy="8572664"/>
              <a:chOff x="-23109" y="-43348"/>
              <a:chExt cx="12919759" cy="8572662"/>
            </a:xfrm>
          </p:grpSpPr>
          <p:sp>
            <p:nvSpPr>
              <p:cNvPr id="1530" name="Grouper"/>
              <p:cNvSpPr/>
              <p:nvPr/>
            </p:nvSpPr>
            <p:spPr>
              <a:xfrm>
                <a:off x="0" y="0"/>
                <a:ext cx="12896651" cy="8529315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grpSp>
            <p:nvGrpSpPr>
              <p:cNvPr id="1535" name="Grouper"/>
              <p:cNvGrpSpPr/>
              <p:nvPr/>
            </p:nvGrpSpPr>
            <p:grpSpPr>
              <a:xfrm>
                <a:off x="-23110" y="-43349"/>
                <a:ext cx="10615041" cy="1741423"/>
                <a:chOff x="-51046" y="-50800"/>
                <a:chExt cx="10615039" cy="1741421"/>
              </a:xfrm>
            </p:grpSpPr>
            <p:grpSp>
              <p:nvGrpSpPr>
                <p:cNvPr id="1533" name="Figure"/>
                <p:cNvGrpSpPr/>
                <p:nvPr/>
              </p:nvGrpSpPr>
              <p:grpSpPr>
                <a:xfrm rot="5400000">
                  <a:off x="3247495" y="-3349342"/>
                  <a:ext cx="1741422" cy="8338506"/>
                  <a:chOff x="0" y="0"/>
                  <a:chExt cx="1741421" cy="8338504"/>
                </a:xfrm>
              </p:grpSpPr>
              <p:sp>
                <p:nvSpPr>
                  <p:cNvPr id="1532" name="Figure"/>
                  <p:cNvSpPr/>
                  <p:nvPr/>
                </p:nvSpPr>
                <p:spPr>
                  <a:xfrm>
                    <a:off x="50799" y="50800"/>
                    <a:ext cx="1621026" cy="823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487" fill="norm" stroke="1" extrusionOk="0">
                        <a:moveTo>
                          <a:pt x="0" y="107"/>
                        </a:moveTo>
                        <a:lnTo>
                          <a:pt x="0" y="21487"/>
                        </a:lnTo>
                        <a:lnTo>
                          <a:pt x="21600" y="21467"/>
                        </a:lnTo>
                        <a:cubicBezTo>
                          <a:pt x="19412" y="20135"/>
                          <a:pt x="18139" y="18776"/>
                          <a:pt x="17490" y="17407"/>
                        </a:cubicBezTo>
                        <a:cubicBezTo>
                          <a:pt x="15296" y="12776"/>
                          <a:pt x="16173" y="7776"/>
                          <a:pt x="15528" y="3182"/>
                        </a:cubicBezTo>
                        <a:cubicBezTo>
                          <a:pt x="15466" y="2741"/>
                          <a:pt x="15305" y="2305"/>
                          <a:pt x="14952" y="1903"/>
                        </a:cubicBezTo>
                        <a:cubicBezTo>
                          <a:pt x="14507" y="1397"/>
                          <a:pt x="13663" y="866"/>
                          <a:pt x="10401" y="405"/>
                        </a:cubicBezTo>
                        <a:cubicBezTo>
                          <a:pt x="7651" y="16"/>
                          <a:pt x="3654" y="-113"/>
                          <a:pt x="0" y="107"/>
                        </a:cubicBezTo>
                        <a:close/>
                      </a:path>
                    </a:pathLst>
                  </a:custGeom>
                  <a:solidFill>
                    <a:srgbClr val="EFEFEF"/>
                  </a:solidFill>
                  <a:ln>
                    <a:noFill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</a:p>
                </p:txBody>
              </p:sp>
              <p:pic>
                <p:nvPicPr>
                  <p:cNvPr id="1531" name="Figure Figure" descr="Figure Figure"/>
                  <p:cNvPicPr>
                    <a:picLocks noChangeAspect="0"/>
                  </p:cNvPicPr>
                  <p:nvPr/>
                </p:nvPicPr>
                <p:blipFill>
                  <a:blip r:embed="rId13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741422" cy="8338506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534" name="Les logiciels de traitements S.I.G"/>
                <p:cNvSpPr txBox="1"/>
                <p:nvPr/>
              </p:nvSpPr>
              <p:spPr>
                <a:xfrm>
                  <a:off x="252231" y="64821"/>
                  <a:ext cx="10311763" cy="11455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l">
                    <a:lnSpc>
                      <a:spcPct val="110000"/>
                    </a:lnSpc>
                    <a:defRPr b="1" sz="3500">
                      <a:solidFill>
                        <a:schemeClr val="accent1">
                          <a:hueOff val="114395"/>
                          <a:lumOff val="-24975"/>
                        </a:schemeClr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lvl1pPr>
                </a:lstStyle>
                <a:p>
                  <a:pPr/>
                  <a:r>
                    <a:t>Les logiciels de traitements S.I.G</a:t>
                  </a:r>
                </a:p>
              </p:txBody>
            </p:sp>
          </p:grpSp>
          <p:sp>
            <p:nvSpPr>
              <p:cNvPr id="1536" name="Ce sont un peu les photoshop de la carte. Ils proposent tout un ensemble d’outils pour traiter les données spatiales et créer des cartes.…"/>
              <p:cNvSpPr txBox="1"/>
              <p:nvPr/>
            </p:nvSpPr>
            <p:spPr>
              <a:xfrm>
                <a:off x="8577047" y="1495895"/>
                <a:ext cx="3977438" cy="55327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Ce sont un peu les photoshop de la carte. Ils proposent tout un ensemble d’outils pour traiter les données spatiales et créer des cartes.</a:t>
                </a:r>
              </a:p>
              <a:p>
                <a: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  <a:p>
                <a:pPr algn="l">
                  <a:lnSpc>
                    <a:spcPct val="110000"/>
                  </a:lnSpc>
                  <a:defRPr b="1" sz="3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Tout en étant extensibles !</a:t>
                </a:r>
              </a:p>
            </p:txBody>
          </p:sp>
          <p:sp>
            <p:nvSpPr>
              <p:cNvPr id="1537" name="ArcGIS Pro"/>
              <p:cNvSpPr txBox="1"/>
              <p:nvPr/>
            </p:nvSpPr>
            <p:spPr>
              <a:xfrm>
                <a:off x="4412690" y="7645923"/>
                <a:ext cx="2284061" cy="441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lnSpc>
                    <a:spcPct val="110000"/>
                  </a:lnSpc>
                  <a:defRPr b="1" sz="20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ArcGIS Pro</a:t>
                </a:r>
              </a:p>
            </p:txBody>
          </p:sp>
        </p:grpSp>
        <p:pic>
          <p:nvPicPr>
            <p:cNvPr id="1539" name="Image" descr="Image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15547" y="2160247"/>
              <a:ext cx="7646119" cy="420882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55600" dist="235168" dir="5400000">
                <a:srgbClr val="000000">
                  <a:alpha val="39668"/>
                </a:srgbClr>
              </a:outerShdw>
            </a:effectLst>
          </p:spPr>
        </p:pic>
        <p:pic>
          <p:nvPicPr>
            <p:cNvPr id="1540" name="QGIS_logo,_2017.svg.png" descr="QGIS_logo,_2017.svg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840341" y="7196200"/>
              <a:ext cx="1620352" cy="482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1" name="arcgis-pro.png" descr="arcgis-pro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5208282" y="6932431"/>
              <a:ext cx="733071" cy="733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6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2" grpId="3"/>
      <p:bldP build="whole" bldLvl="1" animBg="1" rev="0" advAuto="0" spid="1512" grpId="4"/>
      <p:bldP build="whole" bldLvl="1" animBg="1" rev="0" advAuto="0" spid="1494" grpId="2"/>
      <p:bldP build="whole" bldLvl="1" animBg="1" rev="0" advAuto="0" spid="1495" grpId="1"/>
      <p:bldP build="whole" bldLvl="1" animBg="1" rev="0" advAuto="0" spid="1519" grpId="5"/>
      <p:bldP build="whole" bldLvl="1" animBg="1" rev="0" advAuto="0" spid="1542" grpId="7"/>
      <p:bldP build="whole" bldLvl="1" animBg="1" rev="0" advAuto="0" spid="1529" grpId="6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Figure"/>
          <p:cNvSpPr/>
          <p:nvPr/>
        </p:nvSpPr>
        <p:spPr>
          <a:xfrm>
            <a:off x="17385963" y="-80758"/>
            <a:ext cx="8769615" cy="16434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25333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45" name="Figure"/>
          <p:cNvSpPr/>
          <p:nvPr/>
        </p:nvSpPr>
        <p:spPr>
          <a:xfrm>
            <a:off x="12080557" y="-1903665"/>
            <a:ext cx="8769616" cy="16434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25333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46" name="Figure"/>
          <p:cNvSpPr/>
          <p:nvPr/>
        </p:nvSpPr>
        <p:spPr>
          <a:xfrm>
            <a:off x="6191035" y="-1903665"/>
            <a:ext cx="8769615" cy="16434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25333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47" name="Figure"/>
          <p:cNvSpPr/>
          <p:nvPr/>
        </p:nvSpPr>
        <p:spPr>
          <a:xfrm>
            <a:off x="864211" y="-2958597"/>
            <a:ext cx="10548652" cy="1808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44535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48" name="Texte"/>
          <p:cNvSpPr txBox="1"/>
          <p:nvPr/>
        </p:nvSpPr>
        <p:spPr>
          <a:xfrm>
            <a:off x="7187394" y="4980313"/>
            <a:ext cx="1270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400">
                <a:solidFill>
                  <a:srgbClr val="3F435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1400">
                <a:solidFill>
                  <a:srgbClr val="3F435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49" name="Figure"/>
          <p:cNvSpPr/>
          <p:nvPr/>
        </p:nvSpPr>
        <p:spPr>
          <a:xfrm>
            <a:off x="-4478198" y="-2147576"/>
            <a:ext cx="11544027" cy="19691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1270000" dist="139371" dir="5400000">
              <a:srgbClr val="000000">
                <a:alpha val="25333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50" name="Snow-cholera-map-1.jpeg" descr="Snow-cholera-map-1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29482328" y="-74839966"/>
            <a:ext cx="34153786" cy="320374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3" name="Grouper"/>
          <p:cNvGrpSpPr/>
          <p:nvPr/>
        </p:nvGrpSpPr>
        <p:grpSpPr>
          <a:xfrm>
            <a:off x="-15052" y="-32615"/>
            <a:ext cx="13071254" cy="2142780"/>
            <a:chOff x="0" y="0"/>
            <a:chExt cx="13071252" cy="2142779"/>
          </a:xfrm>
        </p:grpSpPr>
        <p:sp>
          <p:nvSpPr>
            <p:cNvPr id="1551" name="Figure"/>
            <p:cNvSpPr/>
            <p:nvPr/>
          </p:nvSpPr>
          <p:spPr>
            <a:xfrm rot="54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52" name="Multiples usages possibles des données…"/>
            <p:cNvSpPr txBox="1"/>
            <p:nvPr/>
          </p:nvSpPr>
          <p:spPr>
            <a:xfrm>
              <a:off x="312096" y="85685"/>
              <a:ext cx="12759157" cy="1514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10000"/>
                </a:lnSpc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Multiples usages possibles des données </a:t>
              </a:r>
            </a:p>
            <a:p>
              <a:pPr algn="l">
                <a:lnSpc>
                  <a:spcPct val="110000"/>
                </a:lnSpc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géographiques et de la cartographie</a:t>
              </a:r>
            </a:p>
          </p:txBody>
        </p:sp>
      </p:grpSp>
      <p:grpSp>
        <p:nvGrpSpPr>
          <p:cNvPr id="1556" name="Grouper"/>
          <p:cNvGrpSpPr/>
          <p:nvPr/>
        </p:nvGrpSpPr>
        <p:grpSpPr>
          <a:xfrm>
            <a:off x="11682179" y="11601663"/>
            <a:ext cx="13827472" cy="2193579"/>
            <a:chOff x="0" y="0"/>
            <a:chExt cx="13827470" cy="2193578"/>
          </a:xfrm>
        </p:grpSpPr>
        <p:sp>
          <p:nvSpPr>
            <p:cNvPr id="1554" name="Grouper"/>
            <p:cNvSpPr/>
            <p:nvPr/>
          </p:nvSpPr>
          <p:spPr>
            <a:xfrm rot="16200000">
              <a:off x="5309593" y="-5309594"/>
              <a:ext cx="2142780" cy="1276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107"/>
                  </a:moveTo>
                  <a:lnTo>
                    <a:pt x="0" y="21487"/>
                  </a:lnTo>
                  <a:lnTo>
                    <a:pt x="21600" y="21467"/>
                  </a:lnTo>
                  <a:cubicBezTo>
                    <a:pt x="19412" y="20135"/>
                    <a:pt x="18139" y="18776"/>
                    <a:pt x="17490" y="17407"/>
                  </a:cubicBezTo>
                  <a:cubicBezTo>
                    <a:pt x="15296" y="12776"/>
                    <a:pt x="16173" y="7776"/>
                    <a:pt x="15528" y="3182"/>
                  </a:cubicBezTo>
                  <a:cubicBezTo>
                    <a:pt x="15466" y="2741"/>
                    <a:pt x="15305" y="2305"/>
                    <a:pt x="14952" y="1903"/>
                  </a:cubicBezTo>
                  <a:cubicBezTo>
                    <a:pt x="14507" y="1397"/>
                    <a:pt x="13663" y="866"/>
                    <a:pt x="10401" y="405"/>
                  </a:cubicBezTo>
                  <a:cubicBezTo>
                    <a:pt x="7651" y="16"/>
                    <a:pt x="3654" y="-113"/>
                    <a:pt x="0" y="107"/>
                  </a:cubicBez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31800" dist="67536" dir="5346106">
                <a:srgbClr val="000000">
                  <a:alpha val="303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555" name="Tout un ensemble d’outils existants pour faire…"/>
            <p:cNvSpPr txBox="1"/>
            <p:nvPr/>
          </p:nvSpPr>
          <p:spPr>
            <a:xfrm>
              <a:off x="1068314" y="679381"/>
              <a:ext cx="12759157" cy="1514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110000"/>
                </a:lnSpc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Tout un ensemble d’outils existants pour faire </a:t>
              </a:r>
            </a:p>
            <a:p>
              <a:pPr algn="l">
                <a:lnSpc>
                  <a:spcPct val="110000"/>
                </a:lnSpc>
                <a:defRPr b="1" sz="35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de la cartographie.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Class="entr" nodeType="after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4" grpId="1"/>
      <p:bldP build="whole" bldLvl="1" animBg="1" rev="0" advAuto="0" spid="1546" grpId="3"/>
      <p:bldP build="whole" bldLvl="1" animBg="1" rev="0" advAuto="0" spid="1553" grpId="6"/>
      <p:bldP build="whole" bldLvl="1" animBg="1" rev="0" advAuto="0" spid="1547" grpId="4"/>
      <p:bldP build="whole" bldLvl="1" animBg="1" rev="0" advAuto="0" spid="1556" grpId="7"/>
      <p:bldP build="whole" bldLvl="1" animBg="1" rev="0" advAuto="0" spid="1549" grpId="5"/>
      <p:bldP build="whole" bldLvl="1" animBg="1" rev="0" advAuto="0" spid="1545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Figure"/>
          <p:cNvSpPr/>
          <p:nvPr/>
        </p:nvSpPr>
        <p:spPr>
          <a:xfrm rot="20089948">
            <a:off x="19084811" y="6651900"/>
            <a:ext cx="12163939" cy="13864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2075443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59" name="Figure"/>
          <p:cNvSpPr/>
          <p:nvPr/>
        </p:nvSpPr>
        <p:spPr>
          <a:xfrm rot="18913010">
            <a:off x="-3434255" y="-3426892"/>
            <a:ext cx="10179048" cy="10688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68707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60" name="Cartographie : comment représenter le monde - Le dessous des cartes | ARTE : https://www.youtube.com/watch?v=WJUMOyreOAM…"/>
          <p:cNvSpPr txBox="1"/>
          <p:nvPr/>
        </p:nvSpPr>
        <p:spPr>
          <a:xfrm>
            <a:off x="345566" y="6491305"/>
            <a:ext cx="20621224" cy="331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4200" indent="-584200" algn="l" defTabSz="12700">
              <a:lnSpc>
                <a:spcPct val="110000"/>
              </a:lnSpc>
              <a:spcBef>
                <a:spcPts val="1500"/>
              </a:spcBef>
              <a:buSzPct val="123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6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rPr b="1"/>
              <a:t>Cartographie : comment représenter le monde - Le dessous des cartes | ARTE :</a:t>
            </a:r>
            <a:r>
              <a:t> </a:t>
            </a:r>
            <a:r>
              <a:rPr u="sng">
                <a:hlinkClick r:id="rId4" invalidUrl="" action="" tgtFrame="" tooltip="" history="1" highlightClick="0" endSnd="0"/>
              </a:rPr>
              <a:t>https://www.youtube.com/watch?v=WJUMOyreOAM</a:t>
            </a:r>
          </a:p>
          <a:p>
            <a:pPr marL="584200" indent="-584200" algn="l" defTabSz="12700">
              <a:lnSpc>
                <a:spcPct val="110000"/>
              </a:lnSpc>
              <a:spcBef>
                <a:spcPts val="1500"/>
              </a:spcBef>
              <a:buSzPct val="123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6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rPr b="1"/>
              <a:t>Pour comprendre l’impact des projections spatiales :</a:t>
            </a:r>
            <a:r>
              <a:t> https://www.thetruesize.com/</a:t>
            </a:r>
          </a:p>
        </p:txBody>
      </p:sp>
      <p:grpSp>
        <p:nvGrpSpPr>
          <p:cNvPr id="1563" name="Grouper"/>
          <p:cNvGrpSpPr/>
          <p:nvPr/>
        </p:nvGrpSpPr>
        <p:grpSpPr>
          <a:xfrm>
            <a:off x="8905630" y="1012105"/>
            <a:ext cx="11661500" cy="3758497"/>
            <a:chOff x="0" y="0"/>
            <a:chExt cx="11661499" cy="3758495"/>
          </a:xfrm>
        </p:grpSpPr>
        <p:sp>
          <p:nvSpPr>
            <p:cNvPr id="1561" name="Pour aller plus loin !"/>
            <p:cNvSpPr txBox="1"/>
            <p:nvPr/>
          </p:nvSpPr>
          <p:spPr>
            <a:xfrm rot="20964342">
              <a:off x="2859251" y="796418"/>
              <a:ext cx="8770765" cy="1155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0" dist="139371" dir="3059298">
                <a:srgbClr val="000000">
                  <a:alpha val="22166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Pour aller plus loin !</a:t>
              </a:r>
            </a:p>
          </p:txBody>
        </p:sp>
        <p:sp>
          <p:nvSpPr>
            <p:cNvPr id="1562" name="Télescope"/>
            <p:cNvSpPr/>
            <p:nvPr/>
          </p:nvSpPr>
          <p:spPr>
            <a:xfrm rot="20826495">
              <a:off x="271563" y="853092"/>
              <a:ext cx="2248822" cy="2688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26" y="0"/>
                  </a:moveTo>
                  <a:lnTo>
                    <a:pt x="16276" y="1451"/>
                  </a:lnTo>
                  <a:lnTo>
                    <a:pt x="18550" y="4798"/>
                  </a:lnTo>
                  <a:lnTo>
                    <a:pt x="21600" y="3348"/>
                  </a:lnTo>
                  <a:lnTo>
                    <a:pt x="19326" y="0"/>
                  </a:lnTo>
                  <a:close/>
                  <a:moveTo>
                    <a:pt x="15925" y="2086"/>
                  </a:moveTo>
                  <a:lnTo>
                    <a:pt x="2336" y="8535"/>
                  </a:lnTo>
                  <a:lnTo>
                    <a:pt x="2887" y="9345"/>
                  </a:lnTo>
                  <a:lnTo>
                    <a:pt x="1596" y="9345"/>
                  </a:lnTo>
                  <a:lnTo>
                    <a:pt x="1001" y="8453"/>
                  </a:lnTo>
                  <a:lnTo>
                    <a:pt x="0" y="8929"/>
                  </a:lnTo>
                  <a:lnTo>
                    <a:pt x="978" y="10383"/>
                  </a:lnTo>
                  <a:lnTo>
                    <a:pt x="3593" y="10383"/>
                  </a:lnTo>
                  <a:lnTo>
                    <a:pt x="4111" y="11144"/>
                  </a:lnTo>
                  <a:lnTo>
                    <a:pt x="9812" y="8436"/>
                  </a:lnTo>
                  <a:lnTo>
                    <a:pt x="9812" y="10059"/>
                  </a:lnTo>
                  <a:lnTo>
                    <a:pt x="13335" y="10059"/>
                  </a:lnTo>
                  <a:lnTo>
                    <a:pt x="13335" y="6762"/>
                  </a:lnTo>
                  <a:lnTo>
                    <a:pt x="17700" y="4696"/>
                  </a:lnTo>
                  <a:lnTo>
                    <a:pt x="15925" y="2086"/>
                  </a:lnTo>
                  <a:close/>
                  <a:moveTo>
                    <a:pt x="7753" y="10636"/>
                  </a:moveTo>
                  <a:lnTo>
                    <a:pt x="7753" y="11932"/>
                  </a:lnTo>
                  <a:lnTo>
                    <a:pt x="8695" y="11932"/>
                  </a:lnTo>
                  <a:lnTo>
                    <a:pt x="3938" y="21600"/>
                  </a:lnTo>
                  <a:lnTo>
                    <a:pt x="4852" y="21600"/>
                  </a:lnTo>
                  <a:lnTo>
                    <a:pt x="10589" y="11932"/>
                  </a:lnTo>
                  <a:lnTo>
                    <a:pt x="10591" y="11932"/>
                  </a:lnTo>
                  <a:lnTo>
                    <a:pt x="10997" y="21600"/>
                  </a:lnTo>
                  <a:lnTo>
                    <a:pt x="11911" y="21600"/>
                  </a:lnTo>
                  <a:lnTo>
                    <a:pt x="12483" y="11983"/>
                  </a:lnTo>
                  <a:lnTo>
                    <a:pt x="18189" y="21600"/>
                  </a:lnTo>
                  <a:lnTo>
                    <a:pt x="19105" y="21600"/>
                  </a:lnTo>
                  <a:lnTo>
                    <a:pt x="14348" y="11932"/>
                  </a:lnTo>
                  <a:lnTo>
                    <a:pt x="15183" y="11932"/>
                  </a:lnTo>
                  <a:lnTo>
                    <a:pt x="15183" y="10636"/>
                  </a:lnTo>
                  <a:lnTo>
                    <a:pt x="7753" y="10636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0" dist="139371" dir="3059298">
                <a:srgbClr val="000000">
                  <a:alpha val="2216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9" grpId="1"/>
      <p:bldP build="whole" bldLvl="1" animBg="1" rev="0" advAuto="0" spid="1558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Image Iceberg (slide introductive) : https://pixabay.com/fr/illustrations/iceberg-au-dessus-l-eau-blanche-3273216/ (License PixelPbay)…"/>
          <p:cNvSpPr txBox="1"/>
          <p:nvPr/>
        </p:nvSpPr>
        <p:spPr>
          <a:xfrm>
            <a:off x="134177" y="5430304"/>
            <a:ext cx="24115645" cy="75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Image Iceberg (slide introductive) :</a:t>
            </a: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https://pixabay.com/fr/illustrations/iceberg-au-dessus-l-eau-blanche-3273216/</a:t>
            </a:r>
            <a:r>
              <a:t> (License PixelPbay) 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Slide sponsor :</a:t>
            </a:r>
            <a:r>
              <a:t> fournie par l’équipe du </a:t>
            </a:r>
            <a:r>
              <a:rPr u="sng">
                <a:hlinkClick r:id="rId3" invalidUrl="" action="" tgtFrame="" tooltip="" history="1" highlightClick="0" endSnd="0"/>
              </a:rPr>
              <a:t>snowcamp.io</a:t>
            </a:r>
            <a:r>
              <a:t> 2023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Logos entreprises / institutions / produits : </a:t>
            </a:r>
            <a:r>
              <a:t>Apple Plans, Apple MapKit, MapBox, Esri, ArcGIS Pro, ArcGIS Online, QGIS, Google Maps, Geoguessr, OpenStreetMap, EDF, SNCF, LeBonCoin, Pokémon GO, IGN, Leaflet, data.gouv.fr, République Française, GDAL, Geotools, Geoserver, Smart/Origin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Interlude John Snow :</a:t>
            </a:r>
            <a:r>
              <a:t> </a:t>
            </a:r>
            <a:r>
              <a:rPr u="sng">
                <a:hlinkClick r:id="rId4" invalidUrl="" action="" tgtFrame="" tooltip="" history="1" highlightClick="0" endSnd="0"/>
              </a:rPr>
              <a:t>https://fr.wikipedia.org/wiki/%C3%89pid%C3%A9mie_de_chol%C3%A9ra_de_Broad_Street#/media/Fichier:Snow-cholera-map-1.jpg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Interlude Assassin’s Creed :</a:t>
            </a:r>
            <a:r>
              <a:t> Capture d’écran du site </a:t>
            </a:r>
            <a:r>
              <a:rPr u="sng">
                <a:hlinkClick r:id="rId5" invalidUrl="" action="" tgtFrame="" tooltip="" history="1" highlightClick="0" endSnd="0"/>
              </a:rPr>
              <a:t>https://mapgenie.io/assassins-creed-origins/maps/egypt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Carte Smart/Origin :</a:t>
            </a:r>
            <a:r>
              <a:t> créé avec </a:t>
            </a:r>
            <a:r>
              <a:rPr u="sng">
                <a:hlinkClick r:id="rId6" invalidUrl="" action="" tgtFrame="" tooltip="" history="1" highlightClick="0" endSnd="0"/>
              </a:rPr>
              <a:t>https://www.arcgis.com/apps/mapviewer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Données de communes, bibliothèques et arceaux à vélo :</a:t>
            </a:r>
            <a:r>
              <a:t> https://data.metropolegrenoble.fr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Illustration bassin amazonien :</a:t>
            </a:r>
            <a:r>
              <a:t> © ESA </a:t>
            </a:r>
            <a:r>
              <a:rPr u="sng">
                <a:hlinkClick r:id="rId7" invalidUrl="" action="" tgtFrame="" tooltip="" history="1" highlightClick="0" endSnd="0"/>
              </a:rPr>
              <a:t>https://www.esa.int/ESA_Multimedia/Images/2008/10/The_Amazon_Basin_Brazil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Fond de plan orthophographique Grenoble :</a:t>
            </a:r>
            <a:r>
              <a:t> Esri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Projection centrée pôle sud :</a:t>
            </a: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https://pro.arcgis.com/fr/pro-app/latest/help/mapping/properties/stereographic.htm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Projection Peters et Mercator :</a:t>
            </a:r>
            <a:r>
              <a:t> </a:t>
            </a:r>
            <a:r>
              <a:rPr sz="1900">
                <a:hlinkClick r:id="rId9" invalidUrl="" action="" tgtFrame="" tooltip="" history="1" highlightClick="0" endSnd="0"/>
              </a:rPr>
              <a:t>https://fr.wikipedia.org/wiki/Projection_de_Peters</a:t>
            </a:r>
            <a:r>
              <a:rPr sz="1900"/>
              <a:t> et </a:t>
            </a:r>
            <a:r>
              <a:rPr sz="1900">
                <a:hlinkClick r:id="rId10" invalidUrl="" action="" tgtFrame="" tooltip="" history="1" highlightClick="0" endSnd="0"/>
              </a:rPr>
              <a:t>https://fr.wikipedia.org/wiki/Projection_de_Mercator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Modèle numérique terrain Grenoble :</a:t>
            </a:r>
            <a:r>
              <a:t> </a:t>
            </a:r>
            <a:r>
              <a:rPr>
                <a:hlinkClick r:id="rId11" invalidUrl="" action="" tgtFrame="" tooltip="" history="1" highlightClick="0" endSnd="0"/>
              </a:rPr>
              <a:t>https://geoservices.ign.fr/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Pictogramme :</a:t>
            </a:r>
            <a:r>
              <a:t> © Apple inclus au logiciel Keynote</a:t>
            </a:r>
          </a:p>
          <a:p>
            <a:pPr marL="431800" indent="-431800" algn="l">
              <a:spcBef>
                <a:spcPts val="1500"/>
              </a:spcBef>
              <a:buSzPct val="123000"/>
              <a:buChar char="•"/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Habillage cartographique :</a:t>
            </a:r>
            <a:r>
              <a:t> Stamen : New York, Paris, Brussels, Tokyo, Casablanca, Rome, Madrid</a:t>
            </a:r>
          </a:p>
        </p:txBody>
      </p:sp>
      <p:grpSp>
        <p:nvGrpSpPr>
          <p:cNvPr id="1570" name="Grouper"/>
          <p:cNvGrpSpPr/>
          <p:nvPr/>
        </p:nvGrpSpPr>
        <p:grpSpPr>
          <a:xfrm>
            <a:off x="15658542" y="714449"/>
            <a:ext cx="7750087" cy="4358594"/>
            <a:chOff x="0" y="0"/>
            <a:chExt cx="7750086" cy="4358593"/>
          </a:xfrm>
        </p:grpSpPr>
        <p:sp>
          <p:nvSpPr>
            <p:cNvPr id="1566" name="Grouper"/>
            <p:cNvSpPr/>
            <p:nvPr/>
          </p:nvSpPr>
          <p:spPr>
            <a:xfrm>
              <a:off x="0" y="-1"/>
              <a:ext cx="7750087" cy="4358595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495300" dist="139371" dir="5400000">
                <a:srgbClr val="000000">
                  <a:alpha val="1403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1569" name="Grouper"/>
            <p:cNvGrpSpPr/>
            <p:nvPr/>
          </p:nvGrpSpPr>
          <p:grpSpPr>
            <a:xfrm>
              <a:off x="111476" y="345038"/>
              <a:ext cx="7500689" cy="3630155"/>
              <a:chOff x="0" y="0"/>
              <a:chExt cx="7500687" cy="3630154"/>
            </a:xfrm>
          </p:grpSpPr>
          <p:sp>
            <p:nvSpPr>
              <p:cNvPr id="1567" name="Slides, démo et bonus disponibles sur…"/>
              <p:cNvSpPr txBox="1"/>
              <p:nvPr/>
            </p:nvSpPr>
            <p:spPr>
              <a:xfrm>
                <a:off x="0" y="0"/>
                <a:ext cx="7500688" cy="8335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Slides, démo et bonus disponibles sur</a:t>
                </a:r>
              </a:p>
              <a:p>
                <a:pPr>
                  <a:defRPr b="1" sz="2000">
                    <a:solidFill>
                      <a:schemeClr val="accent1"/>
                    </a:solidFill>
                  </a:defRPr>
                </a:pPr>
                <a:r>
                  <a:t>https://github.com/MarcAlx/snowcamp.io-2023-intro-carto</a:t>
                </a:r>
              </a:p>
            </p:txBody>
          </p:sp>
          <p:pic>
            <p:nvPicPr>
              <p:cNvPr id="1568" name="gh2.jpg" descr="gh2.jp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 l="0" t="1675" r="0" b="1675"/>
              <a:stretch>
                <a:fillRect/>
              </a:stretch>
            </p:blipFill>
            <p:spPr>
              <a:xfrm>
                <a:off x="2438191" y="979294"/>
                <a:ext cx="2708269" cy="26508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73" name="Grouper"/>
          <p:cNvGrpSpPr/>
          <p:nvPr/>
        </p:nvGrpSpPr>
        <p:grpSpPr>
          <a:xfrm rot="21000000">
            <a:off x="7070635" y="2013627"/>
            <a:ext cx="7174633" cy="1760238"/>
            <a:chOff x="0" y="0"/>
            <a:chExt cx="7174631" cy="1760237"/>
          </a:xfrm>
        </p:grpSpPr>
        <p:sp>
          <p:nvSpPr>
            <p:cNvPr id="1571" name="Crédits"/>
            <p:cNvSpPr txBox="1"/>
            <p:nvPr/>
          </p:nvSpPr>
          <p:spPr>
            <a:xfrm>
              <a:off x="2232889" y="43625"/>
              <a:ext cx="4941743" cy="16729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184379" dir="687074">
                <a:srgbClr val="000000">
                  <a:alpha val="21366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spcBef>
                  <a:spcPts val="2500"/>
                </a:spcBef>
                <a:defRPr b="1" sz="80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Crédits</a:t>
              </a:r>
            </a:p>
          </p:txBody>
        </p:sp>
        <p:sp>
          <p:nvSpPr>
            <p:cNvPr id="1572" name="Machine à écrire"/>
            <p:cNvSpPr/>
            <p:nvPr/>
          </p:nvSpPr>
          <p:spPr>
            <a:xfrm>
              <a:off x="0" y="0"/>
              <a:ext cx="1910506" cy="1760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52" y="0"/>
                  </a:moveTo>
                  <a:cubicBezTo>
                    <a:pt x="4001" y="0"/>
                    <a:pt x="3877" y="136"/>
                    <a:pt x="3877" y="300"/>
                  </a:cubicBezTo>
                  <a:lnTo>
                    <a:pt x="3877" y="4453"/>
                  </a:lnTo>
                  <a:cubicBezTo>
                    <a:pt x="3877" y="4617"/>
                    <a:pt x="3751" y="4754"/>
                    <a:pt x="3600" y="4754"/>
                  </a:cubicBezTo>
                  <a:lnTo>
                    <a:pt x="611" y="4754"/>
                  </a:lnTo>
                  <a:cubicBezTo>
                    <a:pt x="476" y="4754"/>
                    <a:pt x="368" y="4636"/>
                    <a:pt x="368" y="4490"/>
                  </a:cubicBezTo>
                  <a:lnTo>
                    <a:pt x="368" y="3236"/>
                  </a:lnTo>
                  <a:cubicBezTo>
                    <a:pt x="368" y="3031"/>
                    <a:pt x="501" y="2861"/>
                    <a:pt x="685" y="2825"/>
                  </a:cubicBezTo>
                  <a:cubicBezTo>
                    <a:pt x="723" y="2820"/>
                    <a:pt x="751" y="2790"/>
                    <a:pt x="751" y="2749"/>
                  </a:cubicBezTo>
                  <a:lnTo>
                    <a:pt x="751" y="1840"/>
                  </a:lnTo>
                  <a:cubicBezTo>
                    <a:pt x="751" y="1793"/>
                    <a:pt x="713" y="1759"/>
                    <a:pt x="670" y="1765"/>
                  </a:cubicBezTo>
                  <a:cubicBezTo>
                    <a:pt x="292" y="1806"/>
                    <a:pt x="0" y="2151"/>
                    <a:pt x="0" y="2573"/>
                  </a:cubicBezTo>
                  <a:cubicBezTo>
                    <a:pt x="0" y="2719"/>
                    <a:pt x="0" y="7642"/>
                    <a:pt x="0" y="7484"/>
                  </a:cubicBezTo>
                  <a:cubicBezTo>
                    <a:pt x="0" y="7636"/>
                    <a:pt x="113" y="7758"/>
                    <a:pt x="253" y="7758"/>
                  </a:cubicBezTo>
                  <a:lnTo>
                    <a:pt x="842" y="7758"/>
                  </a:lnTo>
                  <a:cubicBezTo>
                    <a:pt x="982" y="7758"/>
                    <a:pt x="1097" y="7883"/>
                    <a:pt x="1097" y="8035"/>
                  </a:cubicBezTo>
                  <a:lnTo>
                    <a:pt x="1097" y="12294"/>
                  </a:lnTo>
                  <a:lnTo>
                    <a:pt x="20478" y="12294"/>
                  </a:lnTo>
                  <a:lnTo>
                    <a:pt x="20478" y="8035"/>
                  </a:lnTo>
                  <a:cubicBezTo>
                    <a:pt x="20478" y="7883"/>
                    <a:pt x="20591" y="7758"/>
                    <a:pt x="20731" y="7758"/>
                  </a:cubicBezTo>
                  <a:lnTo>
                    <a:pt x="21347" y="7758"/>
                  </a:lnTo>
                  <a:cubicBezTo>
                    <a:pt x="21487" y="7758"/>
                    <a:pt x="21600" y="7636"/>
                    <a:pt x="21600" y="7484"/>
                  </a:cubicBezTo>
                  <a:lnTo>
                    <a:pt x="21600" y="5034"/>
                  </a:lnTo>
                  <a:cubicBezTo>
                    <a:pt x="21600" y="4881"/>
                    <a:pt x="21488" y="4759"/>
                    <a:pt x="21342" y="4754"/>
                  </a:cubicBezTo>
                  <a:lnTo>
                    <a:pt x="17961" y="4754"/>
                  </a:lnTo>
                  <a:cubicBezTo>
                    <a:pt x="17810" y="4754"/>
                    <a:pt x="17686" y="4617"/>
                    <a:pt x="17686" y="4453"/>
                  </a:cubicBezTo>
                  <a:lnTo>
                    <a:pt x="17686" y="300"/>
                  </a:lnTo>
                  <a:cubicBezTo>
                    <a:pt x="17686" y="136"/>
                    <a:pt x="17562" y="0"/>
                    <a:pt x="17411" y="0"/>
                  </a:cubicBezTo>
                  <a:lnTo>
                    <a:pt x="4152" y="0"/>
                  </a:lnTo>
                  <a:close/>
                  <a:moveTo>
                    <a:pt x="9755" y="4765"/>
                  </a:moveTo>
                  <a:lnTo>
                    <a:pt x="11818" y="4765"/>
                  </a:lnTo>
                  <a:lnTo>
                    <a:pt x="15025" y="8246"/>
                  </a:lnTo>
                  <a:cubicBezTo>
                    <a:pt x="12682" y="10789"/>
                    <a:pt x="8886" y="10789"/>
                    <a:pt x="6543" y="8246"/>
                  </a:cubicBezTo>
                  <a:lnTo>
                    <a:pt x="9755" y="4765"/>
                  </a:lnTo>
                  <a:close/>
                  <a:moveTo>
                    <a:pt x="1090" y="12963"/>
                  </a:moveTo>
                  <a:lnTo>
                    <a:pt x="1090" y="20516"/>
                  </a:lnTo>
                  <a:cubicBezTo>
                    <a:pt x="1090" y="21114"/>
                    <a:pt x="1538" y="21600"/>
                    <a:pt x="2089" y="21600"/>
                  </a:cubicBezTo>
                  <a:lnTo>
                    <a:pt x="19479" y="21600"/>
                  </a:lnTo>
                  <a:cubicBezTo>
                    <a:pt x="20030" y="21600"/>
                    <a:pt x="20478" y="21114"/>
                    <a:pt x="20478" y="20516"/>
                  </a:cubicBezTo>
                  <a:lnTo>
                    <a:pt x="20478" y="12963"/>
                  </a:lnTo>
                  <a:lnTo>
                    <a:pt x="1090" y="12963"/>
                  </a:lnTo>
                  <a:close/>
                  <a:moveTo>
                    <a:pt x="2743" y="14217"/>
                  </a:moveTo>
                  <a:lnTo>
                    <a:pt x="3725" y="14217"/>
                  </a:lnTo>
                  <a:lnTo>
                    <a:pt x="3725" y="15283"/>
                  </a:lnTo>
                  <a:lnTo>
                    <a:pt x="2743" y="15283"/>
                  </a:lnTo>
                  <a:lnTo>
                    <a:pt x="2743" y="14217"/>
                  </a:lnTo>
                  <a:close/>
                  <a:moveTo>
                    <a:pt x="4255" y="14217"/>
                  </a:moveTo>
                  <a:lnTo>
                    <a:pt x="5237" y="14217"/>
                  </a:lnTo>
                  <a:lnTo>
                    <a:pt x="5237" y="15283"/>
                  </a:lnTo>
                  <a:lnTo>
                    <a:pt x="4255" y="15283"/>
                  </a:lnTo>
                  <a:lnTo>
                    <a:pt x="4255" y="14217"/>
                  </a:lnTo>
                  <a:close/>
                  <a:moveTo>
                    <a:pt x="5760" y="14217"/>
                  </a:moveTo>
                  <a:lnTo>
                    <a:pt x="6743" y="14217"/>
                  </a:lnTo>
                  <a:lnTo>
                    <a:pt x="6743" y="15283"/>
                  </a:lnTo>
                  <a:lnTo>
                    <a:pt x="5760" y="15283"/>
                  </a:lnTo>
                  <a:lnTo>
                    <a:pt x="5760" y="14217"/>
                  </a:lnTo>
                  <a:close/>
                  <a:moveTo>
                    <a:pt x="7271" y="14217"/>
                  </a:moveTo>
                  <a:lnTo>
                    <a:pt x="8255" y="14217"/>
                  </a:lnTo>
                  <a:lnTo>
                    <a:pt x="8255" y="15283"/>
                  </a:lnTo>
                  <a:lnTo>
                    <a:pt x="7271" y="15283"/>
                  </a:lnTo>
                  <a:lnTo>
                    <a:pt x="7271" y="14217"/>
                  </a:lnTo>
                  <a:close/>
                  <a:moveTo>
                    <a:pt x="8783" y="14217"/>
                  </a:moveTo>
                  <a:lnTo>
                    <a:pt x="9767" y="14217"/>
                  </a:lnTo>
                  <a:lnTo>
                    <a:pt x="9767" y="15283"/>
                  </a:lnTo>
                  <a:lnTo>
                    <a:pt x="8783" y="15283"/>
                  </a:lnTo>
                  <a:lnTo>
                    <a:pt x="8783" y="14217"/>
                  </a:lnTo>
                  <a:close/>
                  <a:moveTo>
                    <a:pt x="10295" y="14217"/>
                  </a:moveTo>
                  <a:lnTo>
                    <a:pt x="11278" y="14217"/>
                  </a:lnTo>
                  <a:lnTo>
                    <a:pt x="11278" y="15283"/>
                  </a:lnTo>
                  <a:lnTo>
                    <a:pt x="10295" y="15283"/>
                  </a:lnTo>
                  <a:lnTo>
                    <a:pt x="10295" y="14217"/>
                  </a:lnTo>
                  <a:close/>
                  <a:moveTo>
                    <a:pt x="11801" y="14217"/>
                  </a:moveTo>
                  <a:lnTo>
                    <a:pt x="12785" y="14217"/>
                  </a:lnTo>
                  <a:lnTo>
                    <a:pt x="12785" y="15283"/>
                  </a:lnTo>
                  <a:lnTo>
                    <a:pt x="11801" y="15283"/>
                  </a:lnTo>
                  <a:lnTo>
                    <a:pt x="11801" y="14217"/>
                  </a:lnTo>
                  <a:close/>
                  <a:moveTo>
                    <a:pt x="13313" y="14217"/>
                  </a:moveTo>
                  <a:lnTo>
                    <a:pt x="14297" y="14217"/>
                  </a:lnTo>
                  <a:lnTo>
                    <a:pt x="14297" y="15283"/>
                  </a:lnTo>
                  <a:lnTo>
                    <a:pt x="13313" y="15283"/>
                  </a:lnTo>
                  <a:lnTo>
                    <a:pt x="13313" y="14217"/>
                  </a:lnTo>
                  <a:close/>
                  <a:moveTo>
                    <a:pt x="14825" y="14217"/>
                  </a:moveTo>
                  <a:lnTo>
                    <a:pt x="15808" y="14217"/>
                  </a:lnTo>
                  <a:lnTo>
                    <a:pt x="15808" y="15283"/>
                  </a:lnTo>
                  <a:lnTo>
                    <a:pt x="14825" y="15283"/>
                  </a:lnTo>
                  <a:lnTo>
                    <a:pt x="14825" y="14217"/>
                  </a:lnTo>
                  <a:close/>
                  <a:moveTo>
                    <a:pt x="16331" y="14217"/>
                  </a:moveTo>
                  <a:lnTo>
                    <a:pt x="17313" y="14217"/>
                  </a:lnTo>
                  <a:lnTo>
                    <a:pt x="17313" y="15283"/>
                  </a:lnTo>
                  <a:lnTo>
                    <a:pt x="16331" y="15283"/>
                  </a:lnTo>
                  <a:lnTo>
                    <a:pt x="16331" y="14217"/>
                  </a:lnTo>
                  <a:close/>
                  <a:moveTo>
                    <a:pt x="17843" y="14217"/>
                  </a:moveTo>
                  <a:lnTo>
                    <a:pt x="18825" y="14217"/>
                  </a:lnTo>
                  <a:lnTo>
                    <a:pt x="18825" y="15283"/>
                  </a:lnTo>
                  <a:lnTo>
                    <a:pt x="17843" y="15283"/>
                  </a:lnTo>
                  <a:lnTo>
                    <a:pt x="17843" y="14217"/>
                  </a:lnTo>
                  <a:close/>
                  <a:moveTo>
                    <a:pt x="3499" y="15858"/>
                  </a:moveTo>
                  <a:lnTo>
                    <a:pt x="4481" y="15858"/>
                  </a:lnTo>
                  <a:lnTo>
                    <a:pt x="4481" y="16923"/>
                  </a:lnTo>
                  <a:lnTo>
                    <a:pt x="3499" y="16923"/>
                  </a:lnTo>
                  <a:lnTo>
                    <a:pt x="3499" y="15858"/>
                  </a:lnTo>
                  <a:close/>
                  <a:moveTo>
                    <a:pt x="5011" y="15858"/>
                  </a:moveTo>
                  <a:lnTo>
                    <a:pt x="5993" y="15858"/>
                  </a:lnTo>
                  <a:lnTo>
                    <a:pt x="5993" y="16923"/>
                  </a:lnTo>
                  <a:lnTo>
                    <a:pt x="5011" y="16923"/>
                  </a:lnTo>
                  <a:lnTo>
                    <a:pt x="5011" y="15858"/>
                  </a:lnTo>
                  <a:close/>
                  <a:moveTo>
                    <a:pt x="6516" y="15858"/>
                  </a:moveTo>
                  <a:lnTo>
                    <a:pt x="7499" y="15858"/>
                  </a:lnTo>
                  <a:lnTo>
                    <a:pt x="7499" y="16923"/>
                  </a:lnTo>
                  <a:lnTo>
                    <a:pt x="6516" y="16923"/>
                  </a:lnTo>
                  <a:lnTo>
                    <a:pt x="6516" y="15858"/>
                  </a:lnTo>
                  <a:close/>
                  <a:moveTo>
                    <a:pt x="8027" y="15858"/>
                  </a:moveTo>
                  <a:lnTo>
                    <a:pt x="9011" y="15858"/>
                  </a:lnTo>
                  <a:lnTo>
                    <a:pt x="9011" y="16923"/>
                  </a:lnTo>
                  <a:lnTo>
                    <a:pt x="8027" y="16923"/>
                  </a:lnTo>
                  <a:lnTo>
                    <a:pt x="8027" y="15858"/>
                  </a:lnTo>
                  <a:close/>
                  <a:moveTo>
                    <a:pt x="9539" y="15858"/>
                  </a:moveTo>
                  <a:lnTo>
                    <a:pt x="10522" y="15858"/>
                  </a:lnTo>
                  <a:lnTo>
                    <a:pt x="10522" y="16923"/>
                  </a:lnTo>
                  <a:lnTo>
                    <a:pt x="9539" y="16923"/>
                  </a:lnTo>
                  <a:lnTo>
                    <a:pt x="9539" y="15858"/>
                  </a:lnTo>
                  <a:close/>
                  <a:moveTo>
                    <a:pt x="11045" y="15858"/>
                  </a:moveTo>
                  <a:lnTo>
                    <a:pt x="12029" y="15858"/>
                  </a:lnTo>
                  <a:lnTo>
                    <a:pt x="12029" y="16923"/>
                  </a:lnTo>
                  <a:lnTo>
                    <a:pt x="11045" y="16923"/>
                  </a:lnTo>
                  <a:lnTo>
                    <a:pt x="11045" y="15858"/>
                  </a:lnTo>
                  <a:close/>
                  <a:moveTo>
                    <a:pt x="12557" y="15858"/>
                  </a:moveTo>
                  <a:lnTo>
                    <a:pt x="13541" y="15858"/>
                  </a:lnTo>
                  <a:lnTo>
                    <a:pt x="13541" y="16923"/>
                  </a:lnTo>
                  <a:lnTo>
                    <a:pt x="12557" y="16923"/>
                  </a:lnTo>
                  <a:lnTo>
                    <a:pt x="12557" y="15858"/>
                  </a:lnTo>
                  <a:close/>
                  <a:moveTo>
                    <a:pt x="14069" y="15858"/>
                  </a:moveTo>
                  <a:lnTo>
                    <a:pt x="15052" y="15858"/>
                  </a:lnTo>
                  <a:lnTo>
                    <a:pt x="15052" y="16923"/>
                  </a:lnTo>
                  <a:lnTo>
                    <a:pt x="14069" y="16923"/>
                  </a:lnTo>
                  <a:lnTo>
                    <a:pt x="14069" y="15858"/>
                  </a:lnTo>
                  <a:close/>
                  <a:moveTo>
                    <a:pt x="15580" y="15858"/>
                  </a:moveTo>
                  <a:lnTo>
                    <a:pt x="16564" y="15858"/>
                  </a:lnTo>
                  <a:lnTo>
                    <a:pt x="16564" y="16923"/>
                  </a:lnTo>
                  <a:lnTo>
                    <a:pt x="15580" y="16923"/>
                  </a:lnTo>
                  <a:lnTo>
                    <a:pt x="15580" y="15858"/>
                  </a:lnTo>
                  <a:close/>
                  <a:moveTo>
                    <a:pt x="17087" y="15858"/>
                  </a:moveTo>
                  <a:lnTo>
                    <a:pt x="18069" y="15858"/>
                  </a:lnTo>
                  <a:lnTo>
                    <a:pt x="18069" y="16923"/>
                  </a:lnTo>
                  <a:lnTo>
                    <a:pt x="17087" y="16923"/>
                  </a:lnTo>
                  <a:lnTo>
                    <a:pt x="17087" y="15858"/>
                  </a:lnTo>
                  <a:close/>
                  <a:moveTo>
                    <a:pt x="4255" y="17498"/>
                  </a:moveTo>
                  <a:lnTo>
                    <a:pt x="5237" y="17498"/>
                  </a:lnTo>
                  <a:lnTo>
                    <a:pt x="5237" y="18564"/>
                  </a:lnTo>
                  <a:lnTo>
                    <a:pt x="4255" y="18564"/>
                  </a:lnTo>
                  <a:lnTo>
                    <a:pt x="4255" y="17498"/>
                  </a:lnTo>
                  <a:close/>
                  <a:moveTo>
                    <a:pt x="5760" y="17498"/>
                  </a:moveTo>
                  <a:lnTo>
                    <a:pt x="6743" y="17498"/>
                  </a:lnTo>
                  <a:lnTo>
                    <a:pt x="6743" y="18564"/>
                  </a:lnTo>
                  <a:lnTo>
                    <a:pt x="5760" y="18564"/>
                  </a:lnTo>
                  <a:lnTo>
                    <a:pt x="5760" y="17498"/>
                  </a:lnTo>
                  <a:close/>
                  <a:moveTo>
                    <a:pt x="7271" y="17498"/>
                  </a:moveTo>
                  <a:lnTo>
                    <a:pt x="8255" y="17498"/>
                  </a:lnTo>
                  <a:lnTo>
                    <a:pt x="8255" y="18564"/>
                  </a:lnTo>
                  <a:lnTo>
                    <a:pt x="7271" y="18564"/>
                  </a:lnTo>
                  <a:lnTo>
                    <a:pt x="7271" y="17498"/>
                  </a:lnTo>
                  <a:close/>
                  <a:moveTo>
                    <a:pt x="8783" y="17498"/>
                  </a:moveTo>
                  <a:lnTo>
                    <a:pt x="9767" y="17498"/>
                  </a:lnTo>
                  <a:lnTo>
                    <a:pt x="9767" y="18564"/>
                  </a:lnTo>
                  <a:lnTo>
                    <a:pt x="8783" y="18564"/>
                  </a:lnTo>
                  <a:lnTo>
                    <a:pt x="8783" y="17498"/>
                  </a:lnTo>
                  <a:close/>
                  <a:moveTo>
                    <a:pt x="10295" y="17498"/>
                  </a:moveTo>
                  <a:lnTo>
                    <a:pt x="11278" y="17498"/>
                  </a:lnTo>
                  <a:lnTo>
                    <a:pt x="11278" y="18564"/>
                  </a:lnTo>
                  <a:lnTo>
                    <a:pt x="10295" y="18564"/>
                  </a:lnTo>
                  <a:lnTo>
                    <a:pt x="10295" y="17498"/>
                  </a:lnTo>
                  <a:close/>
                  <a:moveTo>
                    <a:pt x="11801" y="17498"/>
                  </a:moveTo>
                  <a:lnTo>
                    <a:pt x="12785" y="17498"/>
                  </a:lnTo>
                  <a:lnTo>
                    <a:pt x="12785" y="18564"/>
                  </a:lnTo>
                  <a:lnTo>
                    <a:pt x="11801" y="18564"/>
                  </a:lnTo>
                  <a:lnTo>
                    <a:pt x="11801" y="17498"/>
                  </a:lnTo>
                  <a:close/>
                  <a:moveTo>
                    <a:pt x="13313" y="17498"/>
                  </a:moveTo>
                  <a:lnTo>
                    <a:pt x="14297" y="17498"/>
                  </a:lnTo>
                  <a:lnTo>
                    <a:pt x="14297" y="18564"/>
                  </a:lnTo>
                  <a:lnTo>
                    <a:pt x="13313" y="18564"/>
                  </a:lnTo>
                  <a:lnTo>
                    <a:pt x="13313" y="17498"/>
                  </a:lnTo>
                  <a:close/>
                  <a:moveTo>
                    <a:pt x="14825" y="17498"/>
                  </a:moveTo>
                  <a:lnTo>
                    <a:pt x="15808" y="17498"/>
                  </a:lnTo>
                  <a:lnTo>
                    <a:pt x="15808" y="18564"/>
                  </a:lnTo>
                  <a:lnTo>
                    <a:pt x="14825" y="18564"/>
                  </a:lnTo>
                  <a:lnTo>
                    <a:pt x="14825" y="17498"/>
                  </a:lnTo>
                  <a:close/>
                  <a:moveTo>
                    <a:pt x="16331" y="17498"/>
                  </a:moveTo>
                  <a:lnTo>
                    <a:pt x="17313" y="17498"/>
                  </a:lnTo>
                  <a:lnTo>
                    <a:pt x="17313" y="18564"/>
                  </a:lnTo>
                  <a:lnTo>
                    <a:pt x="16331" y="18564"/>
                  </a:lnTo>
                  <a:lnTo>
                    <a:pt x="16331" y="17498"/>
                  </a:lnTo>
                  <a:close/>
                  <a:moveTo>
                    <a:pt x="6743" y="19139"/>
                  </a:moveTo>
                  <a:lnTo>
                    <a:pt x="14820" y="19139"/>
                  </a:lnTo>
                  <a:lnTo>
                    <a:pt x="14820" y="20205"/>
                  </a:lnTo>
                  <a:lnTo>
                    <a:pt x="6743" y="20205"/>
                  </a:lnTo>
                  <a:lnTo>
                    <a:pt x="6743" y="19139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184379" dir="687074">
                <a:srgbClr val="000000">
                  <a:alpha val="21366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574" name="Figure"/>
          <p:cNvSpPr/>
          <p:nvPr/>
        </p:nvSpPr>
        <p:spPr>
          <a:xfrm rot="19518450">
            <a:off x="-3359835" y="-2379296"/>
            <a:ext cx="8485020" cy="7973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68707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75" name="Figure"/>
          <p:cNvSpPr/>
          <p:nvPr/>
        </p:nvSpPr>
        <p:spPr>
          <a:xfrm rot="19590948">
            <a:off x="16366478" y="9096301"/>
            <a:ext cx="10179049" cy="10688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63500" dist="184379" dir="13558264">
              <a:srgbClr val="000000">
                <a:alpha val="21366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76" name="CC-BY-NC"/>
          <p:cNvSpPr txBox="1"/>
          <p:nvPr/>
        </p:nvSpPr>
        <p:spPr>
          <a:xfrm>
            <a:off x="21651963" y="4451992"/>
            <a:ext cx="16041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CC-BY-NC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5" grpId="2"/>
      <p:bldP build="whole" bldLvl="1" animBg="1" rev="0" advAuto="0" spid="157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ceberg-3273216.png" descr="iceberg-3273216.png"/>
          <p:cNvPicPr>
            <a:picLocks noChangeAspect="1"/>
          </p:cNvPicPr>
          <p:nvPr/>
        </p:nvPicPr>
        <p:blipFill>
          <a:blip r:embed="rId2">
            <a:alphaModFix amt="60697"/>
            <a:extLst/>
          </a:blip>
          <a:stretch>
            <a:fillRect/>
          </a:stretch>
        </p:blipFill>
        <p:spPr>
          <a:xfrm>
            <a:off x="-660400" y="-1922044"/>
            <a:ext cx="27868120" cy="1567581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85" name="Figure"/>
          <p:cNvSpPr/>
          <p:nvPr/>
        </p:nvSpPr>
        <p:spPr>
          <a:xfrm rot="5400000">
            <a:off x="5621655" y="-5669322"/>
            <a:ext cx="3375477" cy="14648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fill="norm" stroke="1" extrusionOk="0">
                <a:moveTo>
                  <a:pt x="0" y="107"/>
                </a:moveTo>
                <a:lnTo>
                  <a:pt x="0" y="21487"/>
                </a:lnTo>
                <a:lnTo>
                  <a:pt x="21600" y="21467"/>
                </a:lnTo>
                <a:cubicBezTo>
                  <a:pt x="19412" y="20135"/>
                  <a:pt x="18139" y="18776"/>
                  <a:pt x="17490" y="17407"/>
                </a:cubicBezTo>
                <a:cubicBezTo>
                  <a:pt x="15296" y="12776"/>
                  <a:pt x="16173" y="7776"/>
                  <a:pt x="15528" y="3182"/>
                </a:cubicBezTo>
                <a:cubicBezTo>
                  <a:pt x="15466" y="2741"/>
                  <a:pt x="15305" y="2305"/>
                  <a:pt x="14952" y="1903"/>
                </a:cubicBezTo>
                <a:cubicBezTo>
                  <a:pt x="14507" y="1397"/>
                  <a:pt x="13663" y="866"/>
                  <a:pt x="10401" y="405"/>
                </a:cubicBezTo>
                <a:cubicBezTo>
                  <a:pt x="7651" y="16"/>
                  <a:pt x="3654" y="-113"/>
                  <a:pt x="0" y="107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431800" dist="67536" dir="5346106">
              <a:srgbClr val="000000">
                <a:alpha val="30344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Il était une fois la cartographie 🗺…"/>
          <p:cNvSpPr txBox="1"/>
          <p:nvPr/>
        </p:nvSpPr>
        <p:spPr>
          <a:xfrm>
            <a:off x="325554" y="-12765"/>
            <a:ext cx="15947926" cy="2245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Il était une fois la cartographie </a:t>
            </a:r>
            <a:r>
              <a:rPr b="0" i="1" sz="5200">
                <a:latin typeface="+mn-lt"/>
                <a:ea typeface="+mn-ea"/>
                <a:cs typeface="+mn-cs"/>
                <a:sym typeface="Helvetica Neue"/>
              </a:rPr>
              <a:t>🗺</a:t>
            </a:r>
          </a:p>
          <a:p>
            <a:pPr algn="l">
              <a:spcBef>
                <a:spcPts val="500"/>
              </a:spcBef>
              <a:defRPr i="1" sz="40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Comment et pourquoi ajouter une carte à vos applications ?</a:t>
            </a:r>
          </a:p>
        </p:txBody>
      </p:sp>
      <p:sp>
        <p:nvSpPr>
          <p:cNvPr id="214" name="Ligne de connexion"/>
          <p:cNvSpPr/>
          <p:nvPr/>
        </p:nvSpPr>
        <p:spPr>
          <a:xfrm>
            <a:off x="21025931" y="4608821"/>
            <a:ext cx="1985751" cy="339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2" h="21600" fill="norm" stroke="1" extrusionOk="0">
                <a:moveTo>
                  <a:pt x="0" y="21600"/>
                </a:moveTo>
                <a:cubicBezTo>
                  <a:pt x="20250" y="10721"/>
                  <a:pt x="21600" y="3521"/>
                  <a:pt x="4050" y="0"/>
                </a:cubicBezTo>
              </a:path>
            </a:pathLst>
          </a:custGeom>
          <a:ln w="1524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15" name="Ligne de connexion"/>
          <p:cNvSpPr/>
          <p:nvPr/>
        </p:nvSpPr>
        <p:spPr>
          <a:xfrm>
            <a:off x="8274238" y="10132950"/>
            <a:ext cx="9508480" cy="3041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0" fill="norm" stroke="1" extrusionOk="0">
                <a:moveTo>
                  <a:pt x="0" y="5665"/>
                </a:moveTo>
                <a:cubicBezTo>
                  <a:pt x="1893" y="21600"/>
                  <a:pt x="9093" y="19712"/>
                  <a:pt x="21600" y="0"/>
                </a:cubicBezTo>
              </a:path>
            </a:pathLst>
          </a:custGeom>
          <a:ln w="1524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16" name="Ligne de connexion"/>
          <p:cNvSpPr/>
          <p:nvPr/>
        </p:nvSpPr>
        <p:spPr>
          <a:xfrm>
            <a:off x="5613147" y="4105076"/>
            <a:ext cx="6940782" cy="156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0935" y="1090"/>
                  <a:pt x="3735" y="8290"/>
                  <a:pt x="0" y="21600"/>
                </a:cubicBezTo>
              </a:path>
            </a:pathLst>
          </a:custGeom>
          <a:ln w="1524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195" name="Grouper"/>
          <p:cNvGrpSpPr/>
          <p:nvPr/>
        </p:nvGrpSpPr>
        <p:grpSpPr>
          <a:xfrm>
            <a:off x="12553930" y="3254036"/>
            <a:ext cx="8966375" cy="1916313"/>
            <a:chOff x="0" y="0"/>
            <a:chExt cx="8966373" cy="1916312"/>
          </a:xfrm>
        </p:grpSpPr>
        <p:grpSp>
          <p:nvGrpSpPr>
            <p:cNvPr id="192" name="Grouper"/>
            <p:cNvGrpSpPr/>
            <p:nvPr/>
          </p:nvGrpSpPr>
          <p:grpSpPr>
            <a:xfrm>
              <a:off x="0" y="0"/>
              <a:ext cx="8966374" cy="1916313"/>
              <a:chOff x="0" y="0"/>
              <a:chExt cx="8966373" cy="1916312"/>
            </a:xfrm>
          </p:grpSpPr>
          <p:sp>
            <p:nvSpPr>
              <p:cNvPr id="190" name="Rectangle"/>
              <p:cNvSpPr/>
              <p:nvPr/>
            </p:nvSpPr>
            <p:spPr>
              <a:xfrm>
                <a:off x="0" y="0"/>
                <a:ext cx="8966374" cy="1916313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" name="De quoi se compose une carte ?"/>
              <p:cNvSpPr txBox="1"/>
              <p:nvPr/>
            </p:nvSpPr>
            <p:spPr>
              <a:xfrm>
                <a:off x="412142" y="156221"/>
                <a:ext cx="8142089" cy="16038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De quoi se compose une carte ?</a:t>
                </a:r>
              </a:p>
            </p:txBody>
          </p:sp>
        </p:grpSp>
        <p:sp>
          <p:nvSpPr>
            <p:cNvPr id="193" name="Compas à dessin"/>
            <p:cNvSpPr/>
            <p:nvPr/>
          </p:nvSpPr>
          <p:spPr>
            <a:xfrm rot="20908301">
              <a:off x="3415814" y="828778"/>
              <a:ext cx="641244" cy="96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6" y="0"/>
                  </a:moveTo>
                  <a:cubicBezTo>
                    <a:pt x="10327" y="0"/>
                    <a:pt x="9946" y="254"/>
                    <a:pt x="9946" y="567"/>
                  </a:cubicBezTo>
                  <a:lnTo>
                    <a:pt x="9946" y="1610"/>
                  </a:lnTo>
                  <a:cubicBezTo>
                    <a:pt x="7891" y="1874"/>
                    <a:pt x="6330" y="3089"/>
                    <a:pt x="6330" y="4536"/>
                  </a:cubicBezTo>
                  <a:cubicBezTo>
                    <a:pt x="6330" y="5362"/>
                    <a:pt x="6838" y="6112"/>
                    <a:pt x="7655" y="6652"/>
                  </a:cubicBezTo>
                  <a:lnTo>
                    <a:pt x="4355" y="14251"/>
                  </a:lnTo>
                  <a:lnTo>
                    <a:pt x="850" y="14251"/>
                  </a:lnTo>
                  <a:cubicBezTo>
                    <a:pt x="380" y="14251"/>
                    <a:pt x="0" y="14505"/>
                    <a:pt x="0" y="14818"/>
                  </a:cubicBezTo>
                  <a:cubicBezTo>
                    <a:pt x="0" y="15131"/>
                    <a:pt x="380" y="15385"/>
                    <a:pt x="850" y="15385"/>
                  </a:cubicBezTo>
                  <a:lnTo>
                    <a:pt x="3862" y="15385"/>
                  </a:lnTo>
                  <a:lnTo>
                    <a:pt x="2428" y="18689"/>
                  </a:lnTo>
                  <a:cubicBezTo>
                    <a:pt x="2371" y="18829"/>
                    <a:pt x="2436" y="18970"/>
                    <a:pt x="2582" y="19067"/>
                  </a:cubicBezTo>
                  <a:lnTo>
                    <a:pt x="2258" y="21443"/>
                  </a:lnTo>
                  <a:lnTo>
                    <a:pt x="3035" y="21595"/>
                  </a:lnTo>
                  <a:lnTo>
                    <a:pt x="4580" y="19462"/>
                  </a:lnTo>
                  <a:cubicBezTo>
                    <a:pt x="4790" y="19440"/>
                    <a:pt x="4978" y="19338"/>
                    <a:pt x="5043" y="19192"/>
                  </a:cubicBezTo>
                  <a:lnTo>
                    <a:pt x="6694" y="15385"/>
                  </a:lnTo>
                  <a:lnTo>
                    <a:pt x="10134" y="15385"/>
                  </a:lnTo>
                  <a:lnTo>
                    <a:pt x="10134" y="15785"/>
                  </a:lnTo>
                  <a:cubicBezTo>
                    <a:pt x="10134" y="15995"/>
                    <a:pt x="10393" y="16163"/>
                    <a:pt x="10700" y="16163"/>
                  </a:cubicBezTo>
                  <a:lnTo>
                    <a:pt x="10804" y="16163"/>
                  </a:lnTo>
                  <a:lnTo>
                    <a:pt x="10821" y="16163"/>
                  </a:lnTo>
                  <a:lnTo>
                    <a:pt x="10925" y="16163"/>
                  </a:lnTo>
                  <a:cubicBezTo>
                    <a:pt x="11241" y="16163"/>
                    <a:pt x="11492" y="15990"/>
                    <a:pt x="11492" y="15785"/>
                  </a:cubicBezTo>
                  <a:lnTo>
                    <a:pt x="11492" y="15390"/>
                  </a:lnTo>
                  <a:lnTo>
                    <a:pt x="14931" y="15390"/>
                  </a:lnTo>
                  <a:lnTo>
                    <a:pt x="16583" y="19197"/>
                  </a:lnTo>
                  <a:cubicBezTo>
                    <a:pt x="16647" y="19343"/>
                    <a:pt x="16832" y="19440"/>
                    <a:pt x="17043" y="19467"/>
                  </a:cubicBezTo>
                  <a:lnTo>
                    <a:pt x="18591" y="21600"/>
                  </a:lnTo>
                  <a:lnTo>
                    <a:pt x="19367" y="21448"/>
                  </a:lnTo>
                  <a:lnTo>
                    <a:pt x="19043" y="19072"/>
                  </a:lnTo>
                  <a:cubicBezTo>
                    <a:pt x="19189" y="18975"/>
                    <a:pt x="19262" y="18835"/>
                    <a:pt x="19197" y="18694"/>
                  </a:cubicBezTo>
                  <a:lnTo>
                    <a:pt x="17741" y="15390"/>
                  </a:lnTo>
                  <a:lnTo>
                    <a:pt x="20750" y="15390"/>
                  </a:lnTo>
                  <a:cubicBezTo>
                    <a:pt x="21220" y="15390"/>
                    <a:pt x="21600" y="15136"/>
                    <a:pt x="21600" y="14823"/>
                  </a:cubicBezTo>
                  <a:cubicBezTo>
                    <a:pt x="21600" y="14510"/>
                    <a:pt x="21220" y="14251"/>
                    <a:pt x="20743" y="14251"/>
                  </a:cubicBezTo>
                  <a:lnTo>
                    <a:pt x="17238" y="14251"/>
                  </a:lnTo>
                  <a:lnTo>
                    <a:pt x="13937" y="6652"/>
                  </a:lnTo>
                  <a:cubicBezTo>
                    <a:pt x="14755" y="6112"/>
                    <a:pt x="15262" y="5362"/>
                    <a:pt x="15262" y="4536"/>
                  </a:cubicBezTo>
                  <a:cubicBezTo>
                    <a:pt x="15262" y="3083"/>
                    <a:pt x="13702" y="1874"/>
                    <a:pt x="11646" y="1610"/>
                  </a:cubicBezTo>
                  <a:lnTo>
                    <a:pt x="11646" y="567"/>
                  </a:lnTo>
                  <a:cubicBezTo>
                    <a:pt x="11646" y="254"/>
                    <a:pt x="11266" y="0"/>
                    <a:pt x="10796" y="0"/>
                  </a:cubicBezTo>
                  <a:close/>
                  <a:moveTo>
                    <a:pt x="9946" y="2781"/>
                  </a:moveTo>
                  <a:lnTo>
                    <a:pt x="9946" y="3520"/>
                  </a:lnTo>
                  <a:cubicBezTo>
                    <a:pt x="9946" y="3833"/>
                    <a:pt x="10327" y="4087"/>
                    <a:pt x="10796" y="4087"/>
                  </a:cubicBezTo>
                  <a:cubicBezTo>
                    <a:pt x="11266" y="4087"/>
                    <a:pt x="11646" y="3833"/>
                    <a:pt x="11646" y="3520"/>
                  </a:cubicBezTo>
                  <a:lnTo>
                    <a:pt x="11646" y="2781"/>
                  </a:lnTo>
                  <a:cubicBezTo>
                    <a:pt x="12755" y="3024"/>
                    <a:pt x="13555" y="3715"/>
                    <a:pt x="13555" y="4536"/>
                  </a:cubicBezTo>
                  <a:cubicBezTo>
                    <a:pt x="13555" y="5551"/>
                    <a:pt x="12318" y="6382"/>
                    <a:pt x="10789" y="6382"/>
                  </a:cubicBezTo>
                  <a:cubicBezTo>
                    <a:pt x="9259" y="6382"/>
                    <a:pt x="8019" y="5557"/>
                    <a:pt x="8019" y="4536"/>
                  </a:cubicBezTo>
                  <a:cubicBezTo>
                    <a:pt x="8027" y="3715"/>
                    <a:pt x="8838" y="3024"/>
                    <a:pt x="9946" y="2781"/>
                  </a:cubicBezTo>
                  <a:close/>
                  <a:moveTo>
                    <a:pt x="10108" y="7479"/>
                  </a:moveTo>
                  <a:cubicBezTo>
                    <a:pt x="10335" y="7501"/>
                    <a:pt x="10562" y="7516"/>
                    <a:pt x="10796" y="7516"/>
                  </a:cubicBezTo>
                  <a:cubicBezTo>
                    <a:pt x="11031" y="7516"/>
                    <a:pt x="11257" y="7501"/>
                    <a:pt x="11484" y="7479"/>
                  </a:cubicBezTo>
                  <a:lnTo>
                    <a:pt x="14423" y="14251"/>
                  </a:lnTo>
                  <a:lnTo>
                    <a:pt x="11477" y="14251"/>
                  </a:lnTo>
                  <a:lnTo>
                    <a:pt x="11477" y="13851"/>
                  </a:lnTo>
                  <a:cubicBezTo>
                    <a:pt x="11477" y="13640"/>
                    <a:pt x="11218" y="13473"/>
                    <a:pt x="10910" y="13473"/>
                  </a:cubicBezTo>
                  <a:lnTo>
                    <a:pt x="10796" y="13473"/>
                  </a:lnTo>
                  <a:lnTo>
                    <a:pt x="10682" y="13473"/>
                  </a:lnTo>
                  <a:cubicBezTo>
                    <a:pt x="10367" y="13473"/>
                    <a:pt x="10116" y="13646"/>
                    <a:pt x="10116" y="13851"/>
                  </a:cubicBezTo>
                  <a:lnTo>
                    <a:pt x="10116" y="14251"/>
                  </a:lnTo>
                  <a:lnTo>
                    <a:pt x="7170" y="14251"/>
                  </a:lnTo>
                  <a:lnTo>
                    <a:pt x="10108" y="7479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4" name="Règle"/>
            <p:cNvSpPr/>
            <p:nvPr/>
          </p:nvSpPr>
          <p:spPr>
            <a:xfrm rot="19538086">
              <a:off x="4305276" y="1196732"/>
              <a:ext cx="1456680" cy="27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7" y="21600"/>
                  </a:moveTo>
                  <a:cubicBezTo>
                    <a:pt x="196" y="21600"/>
                    <a:pt x="0" y="20556"/>
                    <a:pt x="0" y="19258"/>
                  </a:cubicBezTo>
                  <a:lnTo>
                    <a:pt x="0" y="2342"/>
                  </a:lnTo>
                  <a:cubicBezTo>
                    <a:pt x="0" y="1044"/>
                    <a:pt x="196" y="0"/>
                    <a:pt x="437" y="0"/>
                  </a:cubicBezTo>
                  <a:lnTo>
                    <a:pt x="21163" y="0"/>
                  </a:lnTo>
                  <a:cubicBezTo>
                    <a:pt x="21404" y="0"/>
                    <a:pt x="21600" y="1044"/>
                    <a:pt x="21600" y="2342"/>
                  </a:cubicBezTo>
                  <a:lnTo>
                    <a:pt x="21600" y="19258"/>
                  </a:lnTo>
                  <a:cubicBezTo>
                    <a:pt x="21600" y="20556"/>
                    <a:pt x="21404" y="21600"/>
                    <a:pt x="21163" y="21600"/>
                  </a:cubicBezTo>
                  <a:lnTo>
                    <a:pt x="437" y="21600"/>
                  </a:lnTo>
                  <a:close/>
                  <a:moveTo>
                    <a:pt x="19439" y="14327"/>
                  </a:moveTo>
                  <a:cubicBezTo>
                    <a:pt x="19672" y="14327"/>
                    <a:pt x="19860" y="13313"/>
                    <a:pt x="19860" y="12058"/>
                  </a:cubicBezTo>
                  <a:cubicBezTo>
                    <a:pt x="19860" y="10802"/>
                    <a:pt x="19672" y="9779"/>
                    <a:pt x="19439" y="9779"/>
                  </a:cubicBezTo>
                  <a:cubicBezTo>
                    <a:pt x="19206" y="9779"/>
                    <a:pt x="19018" y="10803"/>
                    <a:pt x="19018" y="12058"/>
                  </a:cubicBezTo>
                  <a:cubicBezTo>
                    <a:pt x="19018" y="13313"/>
                    <a:pt x="19206" y="14327"/>
                    <a:pt x="19439" y="14327"/>
                  </a:cubicBezTo>
                  <a:close/>
                  <a:moveTo>
                    <a:pt x="677" y="12122"/>
                  </a:moveTo>
                  <a:lnTo>
                    <a:pt x="893" y="12122"/>
                  </a:lnTo>
                  <a:lnTo>
                    <a:pt x="893" y="2497"/>
                  </a:lnTo>
                  <a:lnTo>
                    <a:pt x="677" y="2497"/>
                  </a:lnTo>
                  <a:lnTo>
                    <a:pt x="677" y="12122"/>
                  </a:lnTo>
                  <a:close/>
                  <a:moveTo>
                    <a:pt x="5658" y="12122"/>
                  </a:moveTo>
                  <a:lnTo>
                    <a:pt x="5875" y="12122"/>
                  </a:lnTo>
                  <a:lnTo>
                    <a:pt x="5875" y="2497"/>
                  </a:lnTo>
                  <a:lnTo>
                    <a:pt x="5658" y="2497"/>
                  </a:lnTo>
                  <a:lnTo>
                    <a:pt x="5658" y="12122"/>
                  </a:lnTo>
                  <a:close/>
                  <a:moveTo>
                    <a:pt x="10694" y="12122"/>
                  </a:moveTo>
                  <a:lnTo>
                    <a:pt x="10911" y="12122"/>
                  </a:lnTo>
                  <a:lnTo>
                    <a:pt x="10911" y="2497"/>
                  </a:lnTo>
                  <a:lnTo>
                    <a:pt x="10694" y="2497"/>
                  </a:lnTo>
                  <a:lnTo>
                    <a:pt x="10694" y="12122"/>
                  </a:lnTo>
                  <a:close/>
                  <a:moveTo>
                    <a:pt x="15730" y="12122"/>
                  </a:moveTo>
                  <a:lnTo>
                    <a:pt x="15947" y="12122"/>
                  </a:lnTo>
                  <a:lnTo>
                    <a:pt x="15947" y="2497"/>
                  </a:lnTo>
                  <a:lnTo>
                    <a:pt x="15730" y="2497"/>
                  </a:lnTo>
                  <a:lnTo>
                    <a:pt x="15730" y="12122"/>
                  </a:lnTo>
                  <a:close/>
                  <a:moveTo>
                    <a:pt x="20712" y="12122"/>
                  </a:moveTo>
                  <a:lnTo>
                    <a:pt x="20928" y="12122"/>
                  </a:lnTo>
                  <a:lnTo>
                    <a:pt x="20928" y="2497"/>
                  </a:lnTo>
                  <a:lnTo>
                    <a:pt x="20712" y="2497"/>
                  </a:lnTo>
                  <a:lnTo>
                    <a:pt x="20712" y="12122"/>
                  </a:lnTo>
                  <a:close/>
                  <a:moveTo>
                    <a:pt x="3168" y="9205"/>
                  </a:moveTo>
                  <a:lnTo>
                    <a:pt x="3384" y="9205"/>
                  </a:lnTo>
                  <a:lnTo>
                    <a:pt x="3384" y="2497"/>
                  </a:lnTo>
                  <a:lnTo>
                    <a:pt x="3168" y="2497"/>
                  </a:lnTo>
                  <a:lnTo>
                    <a:pt x="3168" y="9205"/>
                  </a:lnTo>
                  <a:close/>
                  <a:moveTo>
                    <a:pt x="8203" y="9205"/>
                  </a:moveTo>
                  <a:lnTo>
                    <a:pt x="8420" y="9205"/>
                  </a:lnTo>
                  <a:lnTo>
                    <a:pt x="8420" y="2497"/>
                  </a:lnTo>
                  <a:lnTo>
                    <a:pt x="8203" y="2497"/>
                  </a:lnTo>
                  <a:lnTo>
                    <a:pt x="8203" y="9205"/>
                  </a:lnTo>
                  <a:close/>
                  <a:moveTo>
                    <a:pt x="13185" y="9205"/>
                  </a:moveTo>
                  <a:lnTo>
                    <a:pt x="13402" y="9205"/>
                  </a:lnTo>
                  <a:lnTo>
                    <a:pt x="13402" y="2497"/>
                  </a:lnTo>
                  <a:lnTo>
                    <a:pt x="13185" y="2497"/>
                  </a:lnTo>
                  <a:lnTo>
                    <a:pt x="13185" y="9205"/>
                  </a:lnTo>
                  <a:close/>
                  <a:moveTo>
                    <a:pt x="18221" y="9205"/>
                  </a:moveTo>
                  <a:lnTo>
                    <a:pt x="18437" y="9205"/>
                  </a:lnTo>
                  <a:lnTo>
                    <a:pt x="18437" y="2497"/>
                  </a:lnTo>
                  <a:lnTo>
                    <a:pt x="18221" y="2497"/>
                  </a:lnTo>
                  <a:lnTo>
                    <a:pt x="18221" y="9205"/>
                  </a:lnTo>
                  <a:close/>
                  <a:moveTo>
                    <a:pt x="1272" y="6580"/>
                  </a:moveTo>
                  <a:lnTo>
                    <a:pt x="1489" y="6580"/>
                  </a:lnTo>
                  <a:lnTo>
                    <a:pt x="1489" y="2497"/>
                  </a:lnTo>
                  <a:lnTo>
                    <a:pt x="1272" y="2497"/>
                  </a:lnTo>
                  <a:lnTo>
                    <a:pt x="1272" y="6580"/>
                  </a:lnTo>
                  <a:close/>
                  <a:moveTo>
                    <a:pt x="1922" y="6580"/>
                  </a:moveTo>
                  <a:lnTo>
                    <a:pt x="2139" y="6580"/>
                  </a:lnTo>
                  <a:lnTo>
                    <a:pt x="2139" y="2497"/>
                  </a:lnTo>
                  <a:lnTo>
                    <a:pt x="1922" y="2497"/>
                  </a:lnTo>
                  <a:lnTo>
                    <a:pt x="1922" y="6580"/>
                  </a:lnTo>
                  <a:close/>
                  <a:moveTo>
                    <a:pt x="2518" y="6580"/>
                  </a:moveTo>
                  <a:lnTo>
                    <a:pt x="2734" y="6580"/>
                  </a:lnTo>
                  <a:lnTo>
                    <a:pt x="2734" y="2497"/>
                  </a:lnTo>
                  <a:lnTo>
                    <a:pt x="2518" y="2497"/>
                  </a:lnTo>
                  <a:lnTo>
                    <a:pt x="2518" y="6580"/>
                  </a:lnTo>
                  <a:close/>
                  <a:moveTo>
                    <a:pt x="3817" y="6580"/>
                  </a:moveTo>
                  <a:lnTo>
                    <a:pt x="4034" y="6580"/>
                  </a:lnTo>
                  <a:lnTo>
                    <a:pt x="4034" y="2497"/>
                  </a:lnTo>
                  <a:lnTo>
                    <a:pt x="3817" y="2497"/>
                  </a:lnTo>
                  <a:lnTo>
                    <a:pt x="3817" y="6580"/>
                  </a:lnTo>
                  <a:close/>
                  <a:moveTo>
                    <a:pt x="4413" y="6580"/>
                  </a:moveTo>
                  <a:lnTo>
                    <a:pt x="4630" y="6580"/>
                  </a:lnTo>
                  <a:lnTo>
                    <a:pt x="4630" y="2497"/>
                  </a:lnTo>
                  <a:lnTo>
                    <a:pt x="4413" y="2497"/>
                  </a:lnTo>
                  <a:lnTo>
                    <a:pt x="4413" y="6580"/>
                  </a:lnTo>
                  <a:close/>
                  <a:moveTo>
                    <a:pt x="5063" y="6580"/>
                  </a:moveTo>
                  <a:lnTo>
                    <a:pt x="5279" y="6580"/>
                  </a:lnTo>
                  <a:lnTo>
                    <a:pt x="5279" y="2497"/>
                  </a:lnTo>
                  <a:lnTo>
                    <a:pt x="5063" y="2497"/>
                  </a:lnTo>
                  <a:lnTo>
                    <a:pt x="5063" y="6580"/>
                  </a:lnTo>
                  <a:close/>
                  <a:moveTo>
                    <a:pt x="6308" y="6580"/>
                  </a:moveTo>
                  <a:lnTo>
                    <a:pt x="6525" y="6580"/>
                  </a:lnTo>
                  <a:lnTo>
                    <a:pt x="6525" y="2497"/>
                  </a:lnTo>
                  <a:lnTo>
                    <a:pt x="6308" y="2497"/>
                  </a:lnTo>
                  <a:lnTo>
                    <a:pt x="6308" y="6580"/>
                  </a:lnTo>
                  <a:close/>
                  <a:moveTo>
                    <a:pt x="6904" y="6580"/>
                  </a:moveTo>
                  <a:lnTo>
                    <a:pt x="7120" y="6580"/>
                  </a:lnTo>
                  <a:lnTo>
                    <a:pt x="7120" y="2497"/>
                  </a:lnTo>
                  <a:lnTo>
                    <a:pt x="6904" y="2497"/>
                  </a:lnTo>
                  <a:lnTo>
                    <a:pt x="6904" y="6580"/>
                  </a:lnTo>
                  <a:close/>
                  <a:moveTo>
                    <a:pt x="7554" y="6580"/>
                  </a:moveTo>
                  <a:lnTo>
                    <a:pt x="7770" y="6580"/>
                  </a:lnTo>
                  <a:lnTo>
                    <a:pt x="7770" y="2497"/>
                  </a:lnTo>
                  <a:lnTo>
                    <a:pt x="7554" y="2497"/>
                  </a:lnTo>
                  <a:lnTo>
                    <a:pt x="7554" y="6580"/>
                  </a:lnTo>
                  <a:close/>
                  <a:moveTo>
                    <a:pt x="8799" y="6580"/>
                  </a:moveTo>
                  <a:lnTo>
                    <a:pt x="9016" y="6580"/>
                  </a:lnTo>
                  <a:lnTo>
                    <a:pt x="9016" y="2497"/>
                  </a:lnTo>
                  <a:lnTo>
                    <a:pt x="8799" y="2497"/>
                  </a:lnTo>
                  <a:lnTo>
                    <a:pt x="8799" y="6580"/>
                  </a:lnTo>
                  <a:close/>
                  <a:moveTo>
                    <a:pt x="9449" y="6580"/>
                  </a:moveTo>
                  <a:lnTo>
                    <a:pt x="9665" y="6580"/>
                  </a:lnTo>
                  <a:lnTo>
                    <a:pt x="9665" y="2497"/>
                  </a:lnTo>
                  <a:lnTo>
                    <a:pt x="9449" y="2497"/>
                  </a:lnTo>
                  <a:lnTo>
                    <a:pt x="9449" y="6580"/>
                  </a:lnTo>
                  <a:close/>
                  <a:moveTo>
                    <a:pt x="10044" y="6580"/>
                  </a:moveTo>
                  <a:lnTo>
                    <a:pt x="10261" y="6580"/>
                  </a:lnTo>
                  <a:lnTo>
                    <a:pt x="10261" y="2497"/>
                  </a:lnTo>
                  <a:lnTo>
                    <a:pt x="10044" y="2497"/>
                  </a:lnTo>
                  <a:lnTo>
                    <a:pt x="10044" y="6580"/>
                  </a:lnTo>
                  <a:close/>
                  <a:moveTo>
                    <a:pt x="11344" y="6580"/>
                  </a:moveTo>
                  <a:lnTo>
                    <a:pt x="11506" y="6580"/>
                  </a:lnTo>
                  <a:lnTo>
                    <a:pt x="11506" y="2497"/>
                  </a:lnTo>
                  <a:lnTo>
                    <a:pt x="11344" y="2497"/>
                  </a:lnTo>
                  <a:lnTo>
                    <a:pt x="11344" y="6580"/>
                  </a:lnTo>
                  <a:close/>
                  <a:moveTo>
                    <a:pt x="11940" y="6580"/>
                  </a:moveTo>
                  <a:lnTo>
                    <a:pt x="12156" y="6580"/>
                  </a:lnTo>
                  <a:lnTo>
                    <a:pt x="12156" y="2497"/>
                  </a:lnTo>
                  <a:lnTo>
                    <a:pt x="11940" y="2497"/>
                  </a:lnTo>
                  <a:lnTo>
                    <a:pt x="11940" y="6580"/>
                  </a:lnTo>
                  <a:close/>
                  <a:moveTo>
                    <a:pt x="12589" y="6580"/>
                  </a:moveTo>
                  <a:lnTo>
                    <a:pt x="12806" y="6580"/>
                  </a:lnTo>
                  <a:lnTo>
                    <a:pt x="12806" y="2497"/>
                  </a:lnTo>
                  <a:lnTo>
                    <a:pt x="12589" y="2497"/>
                  </a:lnTo>
                  <a:lnTo>
                    <a:pt x="12589" y="6580"/>
                  </a:lnTo>
                  <a:close/>
                  <a:moveTo>
                    <a:pt x="13835" y="6580"/>
                  </a:moveTo>
                  <a:lnTo>
                    <a:pt x="14051" y="6580"/>
                  </a:lnTo>
                  <a:lnTo>
                    <a:pt x="14051" y="2497"/>
                  </a:lnTo>
                  <a:lnTo>
                    <a:pt x="13835" y="2497"/>
                  </a:lnTo>
                  <a:lnTo>
                    <a:pt x="13835" y="6580"/>
                  </a:lnTo>
                  <a:close/>
                  <a:moveTo>
                    <a:pt x="14430" y="6580"/>
                  </a:moveTo>
                  <a:lnTo>
                    <a:pt x="14647" y="6580"/>
                  </a:lnTo>
                  <a:lnTo>
                    <a:pt x="14647" y="2497"/>
                  </a:lnTo>
                  <a:lnTo>
                    <a:pt x="14430" y="2497"/>
                  </a:lnTo>
                  <a:lnTo>
                    <a:pt x="14430" y="6580"/>
                  </a:lnTo>
                  <a:close/>
                  <a:moveTo>
                    <a:pt x="15080" y="6580"/>
                  </a:moveTo>
                  <a:lnTo>
                    <a:pt x="15297" y="6580"/>
                  </a:lnTo>
                  <a:lnTo>
                    <a:pt x="15297" y="2497"/>
                  </a:lnTo>
                  <a:lnTo>
                    <a:pt x="15080" y="2497"/>
                  </a:lnTo>
                  <a:lnTo>
                    <a:pt x="15080" y="6580"/>
                  </a:lnTo>
                  <a:close/>
                  <a:moveTo>
                    <a:pt x="16326" y="6580"/>
                  </a:moveTo>
                  <a:lnTo>
                    <a:pt x="16542" y="6580"/>
                  </a:lnTo>
                  <a:lnTo>
                    <a:pt x="16542" y="2497"/>
                  </a:lnTo>
                  <a:lnTo>
                    <a:pt x="16326" y="2497"/>
                  </a:lnTo>
                  <a:lnTo>
                    <a:pt x="16326" y="6580"/>
                  </a:lnTo>
                  <a:close/>
                  <a:moveTo>
                    <a:pt x="16975" y="6580"/>
                  </a:moveTo>
                  <a:lnTo>
                    <a:pt x="17192" y="6580"/>
                  </a:lnTo>
                  <a:lnTo>
                    <a:pt x="17192" y="2497"/>
                  </a:lnTo>
                  <a:lnTo>
                    <a:pt x="16975" y="2497"/>
                  </a:lnTo>
                  <a:lnTo>
                    <a:pt x="16975" y="6580"/>
                  </a:lnTo>
                  <a:close/>
                  <a:moveTo>
                    <a:pt x="17571" y="6580"/>
                  </a:moveTo>
                  <a:lnTo>
                    <a:pt x="17788" y="6580"/>
                  </a:lnTo>
                  <a:lnTo>
                    <a:pt x="17788" y="2497"/>
                  </a:lnTo>
                  <a:lnTo>
                    <a:pt x="17571" y="2497"/>
                  </a:lnTo>
                  <a:lnTo>
                    <a:pt x="17571" y="6580"/>
                  </a:lnTo>
                  <a:close/>
                  <a:moveTo>
                    <a:pt x="18816" y="6580"/>
                  </a:moveTo>
                  <a:lnTo>
                    <a:pt x="19033" y="6580"/>
                  </a:lnTo>
                  <a:lnTo>
                    <a:pt x="19033" y="2497"/>
                  </a:lnTo>
                  <a:lnTo>
                    <a:pt x="18816" y="2497"/>
                  </a:lnTo>
                  <a:lnTo>
                    <a:pt x="18816" y="6580"/>
                  </a:lnTo>
                  <a:close/>
                  <a:moveTo>
                    <a:pt x="19466" y="6580"/>
                  </a:moveTo>
                  <a:lnTo>
                    <a:pt x="19683" y="6580"/>
                  </a:lnTo>
                  <a:lnTo>
                    <a:pt x="19683" y="2497"/>
                  </a:lnTo>
                  <a:lnTo>
                    <a:pt x="19466" y="2497"/>
                  </a:lnTo>
                  <a:lnTo>
                    <a:pt x="19466" y="6580"/>
                  </a:lnTo>
                  <a:close/>
                  <a:moveTo>
                    <a:pt x="20116" y="6580"/>
                  </a:moveTo>
                  <a:lnTo>
                    <a:pt x="20333" y="6580"/>
                  </a:lnTo>
                  <a:lnTo>
                    <a:pt x="20333" y="2497"/>
                  </a:lnTo>
                  <a:lnTo>
                    <a:pt x="20116" y="2497"/>
                  </a:lnTo>
                  <a:lnTo>
                    <a:pt x="20116" y="6580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00" name="Grouper"/>
          <p:cNvGrpSpPr/>
          <p:nvPr/>
        </p:nvGrpSpPr>
        <p:grpSpPr>
          <a:xfrm>
            <a:off x="5135550" y="9767203"/>
            <a:ext cx="5984872" cy="1419671"/>
            <a:chOff x="0" y="0"/>
            <a:chExt cx="5984871" cy="1419670"/>
          </a:xfrm>
        </p:grpSpPr>
        <p:grpSp>
          <p:nvGrpSpPr>
            <p:cNvPr id="198" name="Grouper"/>
            <p:cNvGrpSpPr/>
            <p:nvPr/>
          </p:nvGrpSpPr>
          <p:grpSpPr>
            <a:xfrm>
              <a:off x="-1" y="0"/>
              <a:ext cx="5984873" cy="1419671"/>
              <a:chOff x="0" y="0"/>
              <a:chExt cx="5984871" cy="1419670"/>
            </a:xfrm>
          </p:grpSpPr>
          <p:sp>
            <p:nvSpPr>
              <p:cNvPr id="196" name="Rectangle"/>
              <p:cNvSpPr/>
              <p:nvPr/>
            </p:nvSpPr>
            <p:spPr>
              <a:xfrm>
                <a:off x="-1" y="0"/>
                <a:ext cx="5984873" cy="1419671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7" name="Se lancer !"/>
              <p:cNvSpPr txBox="1"/>
              <p:nvPr/>
            </p:nvSpPr>
            <p:spPr>
              <a:xfrm>
                <a:off x="275096" y="115734"/>
                <a:ext cx="5434679" cy="1188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Se lancer !</a:t>
                </a:r>
              </a:p>
            </p:txBody>
          </p:sp>
        </p:grpSp>
        <p:sp>
          <p:nvSpPr>
            <p:cNvPr id="199" name="Ordinateur"/>
            <p:cNvSpPr/>
            <p:nvPr/>
          </p:nvSpPr>
          <p:spPr>
            <a:xfrm>
              <a:off x="4076105" y="205018"/>
              <a:ext cx="1251124" cy="1009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07" name="Grouper"/>
          <p:cNvGrpSpPr/>
          <p:nvPr/>
        </p:nvGrpSpPr>
        <p:grpSpPr>
          <a:xfrm>
            <a:off x="15383274" y="8002523"/>
            <a:ext cx="7870026" cy="2130554"/>
            <a:chOff x="0" y="0"/>
            <a:chExt cx="7870024" cy="2130553"/>
          </a:xfrm>
        </p:grpSpPr>
        <p:grpSp>
          <p:nvGrpSpPr>
            <p:cNvPr id="203" name="Grouper"/>
            <p:cNvGrpSpPr/>
            <p:nvPr/>
          </p:nvGrpSpPr>
          <p:grpSpPr>
            <a:xfrm>
              <a:off x="0" y="0"/>
              <a:ext cx="7870025" cy="2130554"/>
              <a:chOff x="0" y="0"/>
              <a:chExt cx="7870024" cy="2130553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0"/>
                <a:ext cx="7870025" cy="2130554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2" name="Ce qu’il y a derrière la carte"/>
              <p:cNvSpPr txBox="1"/>
              <p:nvPr/>
            </p:nvSpPr>
            <p:spPr>
              <a:xfrm>
                <a:off x="361748" y="173686"/>
                <a:ext cx="7146528" cy="1783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Ce qu’il y a derrière la carte</a:t>
                </a:r>
              </a:p>
            </p:txBody>
          </p:sp>
        </p:grpSp>
        <p:sp>
          <p:nvSpPr>
            <p:cNvPr id="204" name="Pièces de monnaie"/>
            <p:cNvSpPr/>
            <p:nvPr/>
          </p:nvSpPr>
          <p:spPr>
            <a:xfrm>
              <a:off x="2725424" y="954925"/>
              <a:ext cx="918744" cy="92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5" name="Engrenage"/>
            <p:cNvSpPr/>
            <p:nvPr/>
          </p:nvSpPr>
          <p:spPr>
            <a:xfrm>
              <a:off x="3857029" y="956066"/>
              <a:ext cx="812263" cy="8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06" name="Engrenage"/>
            <p:cNvSpPr/>
            <p:nvPr/>
          </p:nvSpPr>
          <p:spPr>
            <a:xfrm>
              <a:off x="4698776" y="1214140"/>
              <a:ext cx="554717" cy="554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13" name="Grouper"/>
          <p:cNvGrpSpPr/>
          <p:nvPr/>
        </p:nvGrpSpPr>
        <p:grpSpPr>
          <a:xfrm>
            <a:off x="1159274" y="5665841"/>
            <a:ext cx="7525078" cy="1608277"/>
            <a:chOff x="0" y="0"/>
            <a:chExt cx="7525076" cy="1608275"/>
          </a:xfrm>
        </p:grpSpPr>
        <p:grpSp>
          <p:nvGrpSpPr>
            <p:cNvPr id="210" name="Grouper"/>
            <p:cNvGrpSpPr/>
            <p:nvPr/>
          </p:nvGrpSpPr>
          <p:grpSpPr>
            <a:xfrm>
              <a:off x="0" y="0"/>
              <a:ext cx="7525077" cy="1608276"/>
              <a:chOff x="0" y="0"/>
              <a:chExt cx="7525076" cy="1608275"/>
            </a:xfrm>
          </p:grpSpPr>
          <p:sp>
            <p:nvSpPr>
              <p:cNvPr id="208" name="Rectangle"/>
              <p:cNvSpPr/>
              <p:nvPr/>
            </p:nvSpPr>
            <p:spPr>
              <a:xfrm>
                <a:off x="0" y="0"/>
                <a:ext cx="7525077" cy="1608276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9" name="Les usages de la cartographie"/>
              <p:cNvSpPr txBox="1"/>
              <p:nvPr/>
            </p:nvSpPr>
            <p:spPr>
              <a:xfrm>
                <a:off x="345892" y="131109"/>
                <a:ext cx="6833292" cy="13460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Les usages de la cartographie</a:t>
                </a:r>
              </a:p>
            </p:txBody>
          </p:sp>
        </p:grpSp>
        <p:sp>
          <p:nvSpPr>
            <p:cNvPr id="211" name="Locomotive Diesel"/>
            <p:cNvSpPr/>
            <p:nvPr/>
          </p:nvSpPr>
          <p:spPr>
            <a:xfrm>
              <a:off x="4081065" y="812726"/>
              <a:ext cx="1332385" cy="42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fill="norm" stroke="1" extrusionOk="0">
                  <a:moveTo>
                    <a:pt x="2690" y="0"/>
                  </a:moveTo>
                  <a:cubicBezTo>
                    <a:pt x="2652" y="0"/>
                    <a:pt x="2627" y="78"/>
                    <a:pt x="2627" y="194"/>
                  </a:cubicBezTo>
                  <a:lnTo>
                    <a:pt x="2627" y="1651"/>
                  </a:lnTo>
                  <a:cubicBezTo>
                    <a:pt x="2627" y="1768"/>
                    <a:pt x="2602" y="1846"/>
                    <a:pt x="2564" y="1846"/>
                  </a:cubicBezTo>
                  <a:lnTo>
                    <a:pt x="898" y="1846"/>
                  </a:lnTo>
                  <a:cubicBezTo>
                    <a:pt x="860" y="1846"/>
                    <a:pt x="835" y="1923"/>
                    <a:pt x="835" y="2040"/>
                  </a:cubicBezTo>
                  <a:lnTo>
                    <a:pt x="835" y="13502"/>
                  </a:lnTo>
                  <a:cubicBezTo>
                    <a:pt x="835" y="13599"/>
                    <a:pt x="860" y="13697"/>
                    <a:pt x="898" y="13697"/>
                  </a:cubicBezTo>
                  <a:lnTo>
                    <a:pt x="21537" y="13697"/>
                  </a:lnTo>
                  <a:cubicBezTo>
                    <a:pt x="21575" y="13697"/>
                    <a:pt x="21600" y="13619"/>
                    <a:pt x="21600" y="13502"/>
                  </a:cubicBezTo>
                  <a:lnTo>
                    <a:pt x="21600" y="6235"/>
                  </a:lnTo>
                  <a:cubicBezTo>
                    <a:pt x="21600" y="6119"/>
                    <a:pt x="21575" y="6041"/>
                    <a:pt x="21537" y="6041"/>
                  </a:cubicBezTo>
                  <a:lnTo>
                    <a:pt x="21354" y="6041"/>
                  </a:lnTo>
                  <a:cubicBezTo>
                    <a:pt x="21317" y="6041"/>
                    <a:pt x="21291" y="6119"/>
                    <a:pt x="21291" y="6235"/>
                  </a:cubicBezTo>
                  <a:lnTo>
                    <a:pt x="21291" y="10782"/>
                  </a:lnTo>
                  <a:cubicBezTo>
                    <a:pt x="21291" y="10899"/>
                    <a:pt x="21266" y="10977"/>
                    <a:pt x="21229" y="10977"/>
                  </a:cubicBezTo>
                  <a:lnTo>
                    <a:pt x="20674" y="10977"/>
                  </a:lnTo>
                  <a:cubicBezTo>
                    <a:pt x="20643" y="10977"/>
                    <a:pt x="20618" y="10898"/>
                    <a:pt x="20612" y="10801"/>
                  </a:cubicBezTo>
                  <a:lnTo>
                    <a:pt x="20386" y="5883"/>
                  </a:lnTo>
                  <a:cubicBezTo>
                    <a:pt x="20354" y="5261"/>
                    <a:pt x="20178" y="4796"/>
                    <a:pt x="19977" y="4796"/>
                  </a:cubicBezTo>
                  <a:lnTo>
                    <a:pt x="19079" y="4796"/>
                  </a:lnTo>
                  <a:cubicBezTo>
                    <a:pt x="19041" y="4796"/>
                    <a:pt x="19016" y="4719"/>
                    <a:pt x="19016" y="4602"/>
                  </a:cubicBezTo>
                  <a:lnTo>
                    <a:pt x="19016" y="2040"/>
                  </a:lnTo>
                  <a:cubicBezTo>
                    <a:pt x="19016" y="1923"/>
                    <a:pt x="19041" y="1846"/>
                    <a:pt x="19079" y="1846"/>
                  </a:cubicBezTo>
                  <a:lnTo>
                    <a:pt x="19505" y="1846"/>
                  </a:lnTo>
                  <a:cubicBezTo>
                    <a:pt x="19543" y="1846"/>
                    <a:pt x="19568" y="1768"/>
                    <a:pt x="19568" y="1651"/>
                  </a:cubicBezTo>
                  <a:lnTo>
                    <a:pt x="19568" y="194"/>
                  </a:lnTo>
                  <a:cubicBezTo>
                    <a:pt x="19568" y="78"/>
                    <a:pt x="19543" y="0"/>
                    <a:pt x="19505" y="0"/>
                  </a:cubicBezTo>
                  <a:lnTo>
                    <a:pt x="14903" y="0"/>
                  </a:lnTo>
                  <a:cubicBezTo>
                    <a:pt x="14865" y="0"/>
                    <a:pt x="14840" y="78"/>
                    <a:pt x="14840" y="194"/>
                  </a:cubicBezTo>
                  <a:lnTo>
                    <a:pt x="14840" y="1651"/>
                  </a:lnTo>
                  <a:cubicBezTo>
                    <a:pt x="14840" y="1768"/>
                    <a:pt x="14815" y="1846"/>
                    <a:pt x="14777" y="1846"/>
                  </a:cubicBezTo>
                  <a:lnTo>
                    <a:pt x="10607" y="1846"/>
                  </a:lnTo>
                  <a:cubicBezTo>
                    <a:pt x="10570" y="1846"/>
                    <a:pt x="10545" y="1768"/>
                    <a:pt x="10545" y="1651"/>
                  </a:cubicBezTo>
                  <a:lnTo>
                    <a:pt x="10545" y="194"/>
                  </a:lnTo>
                  <a:cubicBezTo>
                    <a:pt x="10545" y="78"/>
                    <a:pt x="10519" y="0"/>
                    <a:pt x="10482" y="0"/>
                  </a:cubicBezTo>
                  <a:lnTo>
                    <a:pt x="2690" y="0"/>
                  </a:lnTo>
                  <a:close/>
                  <a:moveTo>
                    <a:pt x="16461" y="1821"/>
                  </a:moveTo>
                  <a:lnTo>
                    <a:pt x="17387" y="1821"/>
                  </a:lnTo>
                  <a:cubicBezTo>
                    <a:pt x="17494" y="1821"/>
                    <a:pt x="17576" y="2074"/>
                    <a:pt x="17576" y="2404"/>
                  </a:cubicBezTo>
                  <a:lnTo>
                    <a:pt x="17576" y="5264"/>
                  </a:lnTo>
                  <a:cubicBezTo>
                    <a:pt x="17576" y="5594"/>
                    <a:pt x="17494" y="5847"/>
                    <a:pt x="17387" y="5847"/>
                  </a:cubicBezTo>
                  <a:lnTo>
                    <a:pt x="16461" y="5847"/>
                  </a:lnTo>
                  <a:cubicBezTo>
                    <a:pt x="16354" y="5847"/>
                    <a:pt x="16273" y="5594"/>
                    <a:pt x="16273" y="5264"/>
                  </a:cubicBezTo>
                  <a:lnTo>
                    <a:pt x="16273" y="2404"/>
                  </a:lnTo>
                  <a:cubicBezTo>
                    <a:pt x="16273" y="2074"/>
                    <a:pt x="16354" y="1821"/>
                    <a:pt x="16461" y="1821"/>
                  </a:cubicBezTo>
                  <a:close/>
                  <a:moveTo>
                    <a:pt x="63" y="14510"/>
                  </a:moveTo>
                  <a:cubicBezTo>
                    <a:pt x="31" y="14491"/>
                    <a:pt x="0" y="14570"/>
                    <a:pt x="0" y="14686"/>
                  </a:cubicBezTo>
                  <a:lnTo>
                    <a:pt x="0" y="19233"/>
                  </a:lnTo>
                  <a:cubicBezTo>
                    <a:pt x="0" y="19350"/>
                    <a:pt x="25" y="19428"/>
                    <a:pt x="63" y="19428"/>
                  </a:cubicBezTo>
                  <a:lnTo>
                    <a:pt x="766" y="19428"/>
                  </a:lnTo>
                  <a:cubicBezTo>
                    <a:pt x="804" y="19428"/>
                    <a:pt x="829" y="19350"/>
                    <a:pt x="829" y="19233"/>
                  </a:cubicBezTo>
                  <a:lnTo>
                    <a:pt x="829" y="16435"/>
                  </a:lnTo>
                  <a:cubicBezTo>
                    <a:pt x="829" y="16318"/>
                    <a:pt x="854" y="16240"/>
                    <a:pt x="892" y="16240"/>
                  </a:cubicBezTo>
                  <a:lnTo>
                    <a:pt x="1590" y="16240"/>
                  </a:lnTo>
                  <a:cubicBezTo>
                    <a:pt x="1627" y="16240"/>
                    <a:pt x="1653" y="16318"/>
                    <a:pt x="1653" y="16435"/>
                  </a:cubicBezTo>
                  <a:lnTo>
                    <a:pt x="1653" y="19173"/>
                  </a:lnTo>
                  <a:cubicBezTo>
                    <a:pt x="1653" y="19289"/>
                    <a:pt x="1684" y="19367"/>
                    <a:pt x="1716" y="19367"/>
                  </a:cubicBezTo>
                  <a:cubicBezTo>
                    <a:pt x="2237" y="19367"/>
                    <a:pt x="2748" y="19367"/>
                    <a:pt x="3244" y="19367"/>
                  </a:cubicBezTo>
                  <a:cubicBezTo>
                    <a:pt x="3269" y="19367"/>
                    <a:pt x="3295" y="19329"/>
                    <a:pt x="3301" y="19252"/>
                  </a:cubicBezTo>
                  <a:lnTo>
                    <a:pt x="3527" y="17540"/>
                  </a:lnTo>
                  <a:cubicBezTo>
                    <a:pt x="3634" y="16762"/>
                    <a:pt x="3880" y="16240"/>
                    <a:pt x="4150" y="16240"/>
                  </a:cubicBezTo>
                  <a:lnTo>
                    <a:pt x="7037" y="16240"/>
                  </a:lnTo>
                  <a:cubicBezTo>
                    <a:pt x="7314" y="16240"/>
                    <a:pt x="7557" y="16743"/>
                    <a:pt x="7658" y="17540"/>
                  </a:cubicBezTo>
                  <a:lnTo>
                    <a:pt x="7886" y="19252"/>
                  </a:lnTo>
                  <a:cubicBezTo>
                    <a:pt x="7898" y="19329"/>
                    <a:pt x="7916" y="19367"/>
                    <a:pt x="7941" y="19367"/>
                  </a:cubicBezTo>
                  <a:cubicBezTo>
                    <a:pt x="10972" y="19367"/>
                    <a:pt x="13249" y="19367"/>
                    <a:pt x="14972" y="19367"/>
                  </a:cubicBezTo>
                  <a:cubicBezTo>
                    <a:pt x="14997" y="19367"/>
                    <a:pt x="15023" y="19329"/>
                    <a:pt x="15029" y="19252"/>
                  </a:cubicBezTo>
                  <a:lnTo>
                    <a:pt x="15255" y="17558"/>
                  </a:lnTo>
                  <a:cubicBezTo>
                    <a:pt x="15362" y="16781"/>
                    <a:pt x="15607" y="16259"/>
                    <a:pt x="15878" y="16259"/>
                  </a:cubicBezTo>
                  <a:lnTo>
                    <a:pt x="18776" y="16259"/>
                  </a:lnTo>
                  <a:cubicBezTo>
                    <a:pt x="19053" y="16259"/>
                    <a:pt x="19299" y="16761"/>
                    <a:pt x="19399" y="17558"/>
                  </a:cubicBezTo>
                  <a:lnTo>
                    <a:pt x="19625" y="19252"/>
                  </a:lnTo>
                  <a:cubicBezTo>
                    <a:pt x="19638" y="19329"/>
                    <a:pt x="19657" y="19367"/>
                    <a:pt x="19682" y="19367"/>
                  </a:cubicBezTo>
                  <a:cubicBezTo>
                    <a:pt x="20783" y="19367"/>
                    <a:pt x="20745" y="19367"/>
                    <a:pt x="21531" y="19367"/>
                  </a:cubicBezTo>
                  <a:cubicBezTo>
                    <a:pt x="21569" y="19367"/>
                    <a:pt x="21594" y="19289"/>
                    <a:pt x="21594" y="19173"/>
                  </a:cubicBezTo>
                  <a:lnTo>
                    <a:pt x="21594" y="14704"/>
                  </a:lnTo>
                  <a:cubicBezTo>
                    <a:pt x="21594" y="14588"/>
                    <a:pt x="21569" y="14510"/>
                    <a:pt x="21531" y="14510"/>
                  </a:cubicBezTo>
                  <a:lnTo>
                    <a:pt x="63" y="14510"/>
                  </a:lnTo>
                  <a:close/>
                  <a:moveTo>
                    <a:pt x="4490" y="17017"/>
                  </a:moveTo>
                  <a:cubicBezTo>
                    <a:pt x="4100" y="17017"/>
                    <a:pt x="3792" y="18046"/>
                    <a:pt x="3836" y="19270"/>
                  </a:cubicBezTo>
                  <a:cubicBezTo>
                    <a:pt x="3867" y="20202"/>
                    <a:pt x="4106" y="20938"/>
                    <a:pt x="4402" y="21055"/>
                  </a:cubicBezTo>
                  <a:cubicBezTo>
                    <a:pt x="4710" y="21171"/>
                    <a:pt x="4981" y="20631"/>
                    <a:pt x="5088" y="19835"/>
                  </a:cubicBezTo>
                  <a:cubicBezTo>
                    <a:pt x="5094" y="19776"/>
                    <a:pt x="5117" y="19719"/>
                    <a:pt x="5143" y="19719"/>
                  </a:cubicBezTo>
                  <a:lnTo>
                    <a:pt x="6054" y="19719"/>
                  </a:lnTo>
                  <a:cubicBezTo>
                    <a:pt x="6080" y="19719"/>
                    <a:pt x="6099" y="19757"/>
                    <a:pt x="6111" y="19835"/>
                  </a:cubicBezTo>
                  <a:cubicBezTo>
                    <a:pt x="6212" y="20573"/>
                    <a:pt x="6444" y="21079"/>
                    <a:pt x="6715" y="21079"/>
                  </a:cubicBezTo>
                  <a:cubicBezTo>
                    <a:pt x="7098" y="21079"/>
                    <a:pt x="7407" y="20045"/>
                    <a:pt x="7363" y="18821"/>
                  </a:cubicBezTo>
                  <a:cubicBezTo>
                    <a:pt x="7332" y="17908"/>
                    <a:pt x="7093" y="17170"/>
                    <a:pt x="6797" y="17054"/>
                  </a:cubicBezTo>
                  <a:cubicBezTo>
                    <a:pt x="6495" y="16937"/>
                    <a:pt x="6218" y="17484"/>
                    <a:pt x="6111" y="18280"/>
                  </a:cubicBezTo>
                  <a:cubicBezTo>
                    <a:pt x="6105" y="18339"/>
                    <a:pt x="6080" y="18396"/>
                    <a:pt x="6054" y="18396"/>
                  </a:cubicBezTo>
                  <a:lnTo>
                    <a:pt x="5143" y="18396"/>
                  </a:lnTo>
                  <a:cubicBezTo>
                    <a:pt x="5117" y="18396"/>
                    <a:pt x="5100" y="18354"/>
                    <a:pt x="5093" y="18238"/>
                  </a:cubicBezTo>
                  <a:cubicBezTo>
                    <a:pt x="4993" y="17519"/>
                    <a:pt x="4761" y="17017"/>
                    <a:pt x="4490" y="17017"/>
                  </a:cubicBezTo>
                  <a:close/>
                  <a:moveTo>
                    <a:pt x="16218" y="17036"/>
                  </a:moveTo>
                  <a:cubicBezTo>
                    <a:pt x="15834" y="17036"/>
                    <a:pt x="15519" y="18064"/>
                    <a:pt x="15563" y="19288"/>
                  </a:cubicBezTo>
                  <a:cubicBezTo>
                    <a:pt x="15595" y="20201"/>
                    <a:pt x="15834" y="20963"/>
                    <a:pt x="16129" y="21079"/>
                  </a:cubicBezTo>
                  <a:cubicBezTo>
                    <a:pt x="16437" y="21196"/>
                    <a:pt x="16708" y="20649"/>
                    <a:pt x="16815" y="19853"/>
                  </a:cubicBezTo>
                  <a:cubicBezTo>
                    <a:pt x="16828" y="19775"/>
                    <a:pt x="16845" y="19737"/>
                    <a:pt x="16870" y="19737"/>
                  </a:cubicBezTo>
                  <a:lnTo>
                    <a:pt x="17782" y="19737"/>
                  </a:lnTo>
                  <a:cubicBezTo>
                    <a:pt x="17807" y="19737"/>
                    <a:pt x="17833" y="19794"/>
                    <a:pt x="17839" y="19853"/>
                  </a:cubicBezTo>
                  <a:cubicBezTo>
                    <a:pt x="17996" y="20980"/>
                    <a:pt x="18475" y="21600"/>
                    <a:pt x="18922" y="20551"/>
                  </a:cubicBezTo>
                  <a:cubicBezTo>
                    <a:pt x="18928" y="20531"/>
                    <a:pt x="18933" y="20534"/>
                    <a:pt x="18933" y="20514"/>
                  </a:cubicBezTo>
                  <a:cubicBezTo>
                    <a:pt x="19330" y="18844"/>
                    <a:pt x="18951" y="17054"/>
                    <a:pt x="18442" y="17054"/>
                  </a:cubicBezTo>
                  <a:cubicBezTo>
                    <a:pt x="18172" y="17054"/>
                    <a:pt x="17939" y="17561"/>
                    <a:pt x="17839" y="18280"/>
                  </a:cubicBezTo>
                  <a:cubicBezTo>
                    <a:pt x="17826" y="18358"/>
                    <a:pt x="17807" y="18396"/>
                    <a:pt x="17782" y="18396"/>
                  </a:cubicBezTo>
                  <a:lnTo>
                    <a:pt x="16870" y="18396"/>
                  </a:lnTo>
                  <a:cubicBezTo>
                    <a:pt x="16845" y="18396"/>
                    <a:pt x="16821" y="18339"/>
                    <a:pt x="16815" y="18280"/>
                  </a:cubicBezTo>
                  <a:cubicBezTo>
                    <a:pt x="16721" y="17542"/>
                    <a:pt x="16488" y="17036"/>
                    <a:pt x="16218" y="17036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2" name="Carte"/>
            <p:cNvSpPr/>
            <p:nvPr/>
          </p:nvSpPr>
          <p:spPr>
            <a:xfrm>
              <a:off x="5653528" y="663632"/>
              <a:ext cx="780748" cy="719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4081"/>
                  </a:lnTo>
                  <a:cubicBezTo>
                    <a:pt x="81" y="14081"/>
                    <a:pt x="167" y="14116"/>
                    <a:pt x="226" y="14181"/>
                  </a:cubicBezTo>
                  <a:cubicBezTo>
                    <a:pt x="286" y="14245"/>
                    <a:pt x="319" y="14334"/>
                    <a:pt x="319" y="14428"/>
                  </a:cubicBezTo>
                  <a:cubicBezTo>
                    <a:pt x="319" y="14522"/>
                    <a:pt x="286" y="14609"/>
                    <a:pt x="226" y="14674"/>
                  </a:cubicBezTo>
                  <a:cubicBezTo>
                    <a:pt x="167" y="14738"/>
                    <a:pt x="87" y="14773"/>
                    <a:pt x="0" y="14773"/>
                  </a:cubicBezTo>
                  <a:lnTo>
                    <a:pt x="0" y="19100"/>
                  </a:lnTo>
                  <a:lnTo>
                    <a:pt x="4921" y="21600"/>
                  </a:lnTo>
                  <a:lnTo>
                    <a:pt x="4921" y="17268"/>
                  </a:lnTo>
                  <a:cubicBezTo>
                    <a:pt x="4840" y="17268"/>
                    <a:pt x="4754" y="17233"/>
                    <a:pt x="4695" y="17168"/>
                  </a:cubicBezTo>
                  <a:cubicBezTo>
                    <a:pt x="4635" y="17104"/>
                    <a:pt x="4602" y="17017"/>
                    <a:pt x="4602" y="16923"/>
                  </a:cubicBezTo>
                  <a:cubicBezTo>
                    <a:pt x="4602" y="16835"/>
                    <a:pt x="4635" y="16740"/>
                    <a:pt x="4695" y="16675"/>
                  </a:cubicBezTo>
                  <a:cubicBezTo>
                    <a:pt x="4754" y="16611"/>
                    <a:pt x="4835" y="16576"/>
                    <a:pt x="4921" y="16576"/>
                  </a:cubicBezTo>
                  <a:lnTo>
                    <a:pt x="4921" y="2500"/>
                  </a:lnTo>
                  <a:lnTo>
                    <a:pt x="0" y="0"/>
                  </a:lnTo>
                  <a:close/>
                  <a:moveTo>
                    <a:pt x="11124" y="0"/>
                  </a:moveTo>
                  <a:lnTo>
                    <a:pt x="11124" y="7161"/>
                  </a:lnTo>
                  <a:cubicBezTo>
                    <a:pt x="11205" y="7161"/>
                    <a:pt x="11292" y="7195"/>
                    <a:pt x="11352" y="7260"/>
                  </a:cubicBezTo>
                  <a:cubicBezTo>
                    <a:pt x="11411" y="7324"/>
                    <a:pt x="11443" y="7414"/>
                    <a:pt x="11443" y="7508"/>
                  </a:cubicBezTo>
                  <a:cubicBezTo>
                    <a:pt x="11443" y="7596"/>
                    <a:pt x="11411" y="7689"/>
                    <a:pt x="11352" y="7753"/>
                  </a:cubicBezTo>
                  <a:cubicBezTo>
                    <a:pt x="11292" y="7818"/>
                    <a:pt x="11210" y="7854"/>
                    <a:pt x="11124" y="7854"/>
                  </a:cubicBezTo>
                  <a:lnTo>
                    <a:pt x="11124" y="19100"/>
                  </a:lnTo>
                  <a:lnTo>
                    <a:pt x="16045" y="21600"/>
                  </a:lnTo>
                  <a:lnTo>
                    <a:pt x="16045" y="13183"/>
                  </a:lnTo>
                  <a:cubicBezTo>
                    <a:pt x="15958" y="13183"/>
                    <a:pt x="15878" y="13148"/>
                    <a:pt x="15818" y="13084"/>
                  </a:cubicBezTo>
                  <a:cubicBezTo>
                    <a:pt x="15759" y="13019"/>
                    <a:pt x="15727" y="12930"/>
                    <a:pt x="15727" y="12836"/>
                  </a:cubicBezTo>
                  <a:cubicBezTo>
                    <a:pt x="15727" y="12742"/>
                    <a:pt x="15759" y="12655"/>
                    <a:pt x="15818" y="12590"/>
                  </a:cubicBezTo>
                  <a:cubicBezTo>
                    <a:pt x="15878" y="12526"/>
                    <a:pt x="15958" y="12491"/>
                    <a:pt x="16045" y="12491"/>
                  </a:cubicBezTo>
                  <a:lnTo>
                    <a:pt x="16045" y="2500"/>
                  </a:lnTo>
                  <a:lnTo>
                    <a:pt x="11124" y="0"/>
                  </a:lnTo>
                  <a:close/>
                  <a:moveTo>
                    <a:pt x="21600" y="0"/>
                  </a:moveTo>
                  <a:lnTo>
                    <a:pt x="16679" y="2500"/>
                  </a:lnTo>
                  <a:lnTo>
                    <a:pt x="16679" y="12491"/>
                  </a:lnTo>
                  <a:cubicBezTo>
                    <a:pt x="16760" y="12491"/>
                    <a:pt x="16846" y="12526"/>
                    <a:pt x="16905" y="12590"/>
                  </a:cubicBezTo>
                  <a:cubicBezTo>
                    <a:pt x="16965" y="12655"/>
                    <a:pt x="16998" y="12742"/>
                    <a:pt x="16998" y="12836"/>
                  </a:cubicBezTo>
                  <a:cubicBezTo>
                    <a:pt x="16998" y="12930"/>
                    <a:pt x="16965" y="13019"/>
                    <a:pt x="16905" y="13084"/>
                  </a:cubicBezTo>
                  <a:cubicBezTo>
                    <a:pt x="16846" y="13148"/>
                    <a:pt x="16765" y="13183"/>
                    <a:pt x="16679" y="13183"/>
                  </a:cubicBezTo>
                  <a:lnTo>
                    <a:pt x="16679" y="21600"/>
                  </a:lnTo>
                  <a:lnTo>
                    <a:pt x="21600" y="19100"/>
                  </a:lnTo>
                  <a:lnTo>
                    <a:pt x="21600" y="0"/>
                  </a:lnTo>
                  <a:close/>
                  <a:moveTo>
                    <a:pt x="10487" y="6"/>
                  </a:moveTo>
                  <a:lnTo>
                    <a:pt x="5565" y="2506"/>
                  </a:lnTo>
                  <a:lnTo>
                    <a:pt x="5565" y="16582"/>
                  </a:lnTo>
                  <a:cubicBezTo>
                    <a:pt x="5646" y="16582"/>
                    <a:pt x="5732" y="16616"/>
                    <a:pt x="5792" y="16681"/>
                  </a:cubicBezTo>
                  <a:cubicBezTo>
                    <a:pt x="5851" y="16745"/>
                    <a:pt x="5885" y="16834"/>
                    <a:pt x="5885" y="16928"/>
                  </a:cubicBezTo>
                  <a:cubicBezTo>
                    <a:pt x="5885" y="17022"/>
                    <a:pt x="5851" y="17109"/>
                    <a:pt x="5792" y="17174"/>
                  </a:cubicBezTo>
                  <a:cubicBezTo>
                    <a:pt x="5732" y="17239"/>
                    <a:pt x="5652" y="17275"/>
                    <a:pt x="5565" y="17275"/>
                  </a:cubicBezTo>
                  <a:lnTo>
                    <a:pt x="5565" y="21600"/>
                  </a:lnTo>
                  <a:lnTo>
                    <a:pt x="10487" y="19100"/>
                  </a:lnTo>
                  <a:lnTo>
                    <a:pt x="10487" y="7854"/>
                  </a:lnTo>
                  <a:cubicBezTo>
                    <a:pt x="10405" y="7854"/>
                    <a:pt x="10318" y="7818"/>
                    <a:pt x="10258" y="7753"/>
                  </a:cubicBezTo>
                  <a:cubicBezTo>
                    <a:pt x="10199" y="7689"/>
                    <a:pt x="10167" y="7601"/>
                    <a:pt x="10167" y="7508"/>
                  </a:cubicBezTo>
                  <a:cubicBezTo>
                    <a:pt x="10167" y="7414"/>
                    <a:pt x="10199" y="7324"/>
                    <a:pt x="10258" y="7260"/>
                  </a:cubicBezTo>
                  <a:cubicBezTo>
                    <a:pt x="10318" y="7195"/>
                    <a:pt x="10400" y="7161"/>
                    <a:pt x="10487" y="7161"/>
                  </a:cubicBezTo>
                  <a:lnTo>
                    <a:pt x="10487" y="6"/>
                  </a:lnTo>
                  <a:close/>
                  <a:moveTo>
                    <a:pt x="20010" y="4589"/>
                  </a:moveTo>
                  <a:lnTo>
                    <a:pt x="20691" y="5037"/>
                  </a:lnTo>
                  <a:lnTo>
                    <a:pt x="19853" y="6310"/>
                  </a:lnTo>
                  <a:lnTo>
                    <a:pt x="20691" y="6856"/>
                  </a:lnTo>
                  <a:lnTo>
                    <a:pt x="20010" y="7895"/>
                  </a:lnTo>
                  <a:lnTo>
                    <a:pt x="19171" y="7342"/>
                  </a:lnTo>
                  <a:lnTo>
                    <a:pt x="18333" y="8617"/>
                  </a:lnTo>
                  <a:lnTo>
                    <a:pt x="17652" y="8170"/>
                  </a:lnTo>
                  <a:lnTo>
                    <a:pt x="18490" y="6897"/>
                  </a:lnTo>
                  <a:lnTo>
                    <a:pt x="17652" y="6345"/>
                  </a:lnTo>
                  <a:lnTo>
                    <a:pt x="18333" y="5312"/>
                  </a:lnTo>
                  <a:lnTo>
                    <a:pt x="19171" y="5864"/>
                  </a:lnTo>
                  <a:lnTo>
                    <a:pt x="20010" y="4589"/>
                  </a:lnTo>
                  <a:close/>
                  <a:moveTo>
                    <a:pt x="9653" y="7579"/>
                  </a:moveTo>
                  <a:cubicBezTo>
                    <a:pt x="9778" y="7574"/>
                    <a:pt x="9898" y="7650"/>
                    <a:pt x="9951" y="7777"/>
                  </a:cubicBezTo>
                  <a:cubicBezTo>
                    <a:pt x="10026" y="7947"/>
                    <a:pt x="9956" y="8154"/>
                    <a:pt x="9799" y="8236"/>
                  </a:cubicBezTo>
                  <a:cubicBezTo>
                    <a:pt x="9755" y="8259"/>
                    <a:pt x="9707" y="8271"/>
                    <a:pt x="9663" y="8271"/>
                  </a:cubicBezTo>
                  <a:cubicBezTo>
                    <a:pt x="9544" y="8271"/>
                    <a:pt x="9432" y="8194"/>
                    <a:pt x="9378" y="8071"/>
                  </a:cubicBezTo>
                  <a:cubicBezTo>
                    <a:pt x="9302" y="7900"/>
                    <a:pt x="9371" y="7688"/>
                    <a:pt x="9528" y="7612"/>
                  </a:cubicBezTo>
                  <a:cubicBezTo>
                    <a:pt x="9569" y="7592"/>
                    <a:pt x="9612" y="7581"/>
                    <a:pt x="9653" y="7579"/>
                  </a:cubicBezTo>
                  <a:close/>
                  <a:moveTo>
                    <a:pt x="11955" y="7579"/>
                  </a:moveTo>
                  <a:cubicBezTo>
                    <a:pt x="11996" y="7581"/>
                    <a:pt x="12038" y="7592"/>
                    <a:pt x="12077" y="7612"/>
                  </a:cubicBezTo>
                  <a:cubicBezTo>
                    <a:pt x="12234" y="7688"/>
                    <a:pt x="12303" y="7895"/>
                    <a:pt x="12227" y="8071"/>
                  </a:cubicBezTo>
                  <a:cubicBezTo>
                    <a:pt x="12173" y="8194"/>
                    <a:pt x="12061" y="8271"/>
                    <a:pt x="11942" y="8271"/>
                  </a:cubicBezTo>
                  <a:cubicBezTo>
                    <a:pt x="11898" y="8271"/>
                    <a:pt x="11850" y="8259"/>
                    <a:pt x="11806" y="8236"/>
                  </a:cubicBezTo>
                  <a:cubicBezTo>
                    <a:pt x="11644" y="8154"/>
                    <a:pt x="11579" y="7947"/>
                    <a:pt x="11654" y="7777"/>
                  </a:cubicBezTo>
                  <a:cubicBezTo>
                    <a:pt x="11711" y="7645"/>
                    <a:pt x="11832" y="7572"/>
                    <a:pt x="11955" y="7579"/>
                  </a:cubicBezTo>
                  <a:close/>
                  <a:moveTo>
                    <a:pt x="8832" y="7997"/>
                  </a:moveTo>
                  <a:cubicBezTo>
                    <a:pt x="8957" y="7992"/>
                    <a:pt x="9077" y="8066"/>
                    <a:pt x="9129" y="8194"/>
                  </a:cubicBezTo>
                  <a:cubicBezTo>
                    <a:pt x="9205" y="8364"/>
                    <a:pt x="9140" y="8570"/>
                    <a:pt x="8977" y="8652"/>
                  </a:cubicBezTo>
                  <a:cubicBezTo>
                    <a:pt x="8934" y="8676"/>
                    <a:pt x="8885" y="8687"/>
                    <a:pt x="8842" y="8687"/>
                  </a:cubicBezTo>
                  <a:cubicBezTo>
                    <a:pt x="8723" y="8687"/>
                    <a:pt x="8609" y="8610"/>
                    <a:pt x="8555" y="8487"/>
                  </a:cubicBezTo>
                  <a:cubicBezTo>
                    <a:pt x="8479" y="8311"/>
                    <a:pt x="8550" y="8107"/>
                    <a:pt x="8707" y="8030"/>
                  </a:cubicBezTo>
                  <a:cubicBezTo>
                    <a:pt x="8747" y="8010"/>
                    <a:pt x="8790" y="7999"/>
                    <a:pt x="8832" y="7997"/>
                  </a:cubicBezTo>
                  <a:close/>
                  <a:moveTo>
                    <a:pt x="12776" y="7997"/>
                  </a:moveTo>
                  <a:cubicBezTo>
                    <a:pt x="12817" y="7999"/>
                    <a:pt x="12859" y="8010"/>
                    <a:pt x="12898" y="8030"/>
                  </a:cubicBezTo>
                  <a:cubicBezTo>
                    <a:pt x="13055" y="8107"/>
                    <a:pt x="13126" y="8311"/>
                    <a:pt x="13050" y="8487"/>
                  </a:cubicBezTo>
                  <a:cubicBezTo>
                    <a:pt x="12996" y="8610"/>
                    <a:pt x="12882" y="8687"/>
                    <a:pt x="12763" y="8687"/>
                  </a:cubicBezTo>
                  <a:cubicBezTo>
                    <a:pt x="12720" y="8687"/>
                    <a:pt x="12671" y="8676"/>
                    <a:pt x="12628" y="8652"/>
                  </a:cubicBezTo>
                  <a:cubicBezTo>
                    <a:pt x="12471" y="8570"/>
                    <a:pt x="12400" y="8364"/>
                    <a:pt x="12476" y="8194"/>
                  </a:cubicBezTo>
                  <a:cubicBezTo>
                    <a:pt x="12532" y="8066"/>
                    <a:pt x="12654" y="7992"/>
                    <a:pt x="12776" y="7997"/>
                  </a:cubicBezTo>
                  <a:close/>
                  <a:moveTo>
                    <a:pt x="8021" y="8404"/>
                  </a:moveTo>
                  <a:cubicBezTo>
                    <a:pt x="8107" y="8404"/>
                    <a:pt x="8188" y="8441"/>
                    <a:pt x="8247" y="8505"/>
                  </a:cubicBezTo>
                  <a:cubicBezTo>
                    <a:pt x="8307" y="8570"/>
                    <a:pt x="8338" y="8657"/>
                    <a:pt x="8339" y="8751"/>
                  </a:cubicBezTo>
                  <a:cubicBezTo>
                    <a:pt x="8339" y="8845"/>
                    <a:pt x="8307" y="8934"/>
                    <a:pt x="8247" y="8999"/>
                  </a:cubicBezTo>
                  <a:cubicBezTo>
                    <a:pt x="8188" y="9063"/>
                    <a:pt x="8107" y="9098"/>
                    <a:pt x="8021" y="9098"/>
                  </a:cubicBezTo>
                  <a:cubicBezTo>
                    <a:pt x="7934" y="9098"/>
                    <a:pt x="7852" y="9063"/>
                    <a:pt x="7793" y="8999"/>
                  </a:cubicBezTo>
                  <a:cubicBezTo>
                    <a:pt x="7733" y="8934"/>
                    <a:pt x="7701" y="8845"/>
                    <a:pt x="7701" y="8751"/>
                  </a:cubicBezTo>
                  <a:cubicBezTo>
                    <a:pt x="7701" y="8657"/>
                    <a:pt x="7733" y="8570"/>
                    <a:pt x="7793" y="8505"/>
                  </a:cubicBezTo>
                  <a:cubicBezTo>
                    <a:pt x="7852" y="8441"/>
                    <a:pt x="7934" y="8404"/>
                    <a:pt x="8021" y="8404"/>
                  </a:cubicBezTo>
                  <a:close/>
                  <a:moveTo>
                    <a:pt x="13579" y="8404"/>
                  </a:moveTo>
                  <a:cubicBezTo>
                    <a:pt x="13660" y="8404"/>
                    <a:pt x="13748" y="8441"/>
                    <a:pt x="13807" y="8505"/>
                  </a:cubicBezTo>
                  <a:cubicBezTo>
                    <a:pt x="13867" y="8570"/>
                    <a:pt x="13899" y="8657"/>
                    <a:pt x="13899" y="8751"/>
                  </a:cubicBezTo>
                  <a:cubicBezTo>
                    <a:pt x="13899" y="8845"/>
                    <a:pt x="13867" y="8934"/>
                    <a:pt x="13807" y="8999"/>
                  </a:cubicBezTo>
                  <a:cubicBezTo>
                    <a:pt x="13748" y="9063"/>
                    <a:pt x="13666" y="9098"/>
                    <a:pt x="13579" y="9098"/>
                  </a:cubicBezTo>
                  <a:cubicBezTo>
                    <a:pt x="13493" y="9098"/>
                    <a:pt x="13412" y="9063"/>
                    <a:pt x="13353" y="8999"/>
                  </a:cubicBezTo>
                  <a:cubicBezTo>
                    <a:pt x="13293" y="8934"/>
                    <a:pt x="13260" y="8845"/>
                    <a:pt x="13260" y="8751"/>
                  </a:cubicBezTo>
                  <a:cubicBezTo>
                    <a:pt x="13260" y="8657"/>
                    <a:pt x="13293" y="8570"/>
                    <a:pt x="13353" y="8505"/>
                  </a:cubicBezTo>
                  <a:cubicBezTo>
                    <a:pt x="13412" y="8441"/>
                    <a:pt x="13493" y="8404"/>
                    <a:pt x="13579" y="8404"/>
                  </a:cubicBezTo>
                  <a:close/>
                  <a:moveTo>
                    <a:pt x="19139" y="8404"/>
                  </a:moveTo>
                  <a:cubicBezTo>
                    <a:pt x="19226" y="8404"/>
                    <a:pt x="19306" y="8441"/>
                    <a:pt x="19366" y="8505"/>
                  </a:cubicBezTo>
                  <a:cubicBezTo>
                    <a:pt x="19425" y="8570"/>
                    <a:pt x="19459" y="8657"/>
                    <a:pt x="19459" y="8751"/>
                  </a:cubicBezTo>
                  <a:cubicBezTo>
                    <a:pt x="19459" y="8845"/>
                    <a:pt x="19425" y="8934"/>
                    <a:pt x="19366" y="8999"/>
                  </a:cubicBezTo>
                  <a:cubicBezTo>
                    <a:pt x="19306" y="9063"/>
                    <a:pt x="19226" y="9098"/>
                    <a:pt x="19139" y="9098"/>
                  </a:cubicBezTo>
                  <a:cubicBezTo>
                    <a:pt x="19053" y="9098"/>
                    <a:pt x="18971" y="9063"/>
                    <a:pt x="18911" y="8999"/>
                  </a:cubicBezTo>
                  <a:cubicBezTo>
                    <a:pt x="18852" y="8934"/>
                    <a:pt x="18820" y="8845"/>
                    <a:pt x="18820" y="8751"/>
                  </a:cubicBezTo>
                  <a:cubicBezTo>
                    <a:pt x="18820" y="8657"/>
                    <a:pt x="18852" y="8570"/>
                    <a:pt x="18911" y="8505"/>
                  </a:cubicBezTo>
                  <a:cubicBezTo>
                    <a:pt x="18971" y="8441"/>
                    <a:pt x="19053" y="8404"/>
                    <a:pt x="19139" y="8404"/>
                  </a:cubicBezTo>
                  <a:close/>
                  <a:moveTo>
                    <a:pt x="13584" y="9351"/>
                  </a:moveTo>
                  <a:cubicBezTo>
                    <a:pt x="13763" y="9351"/>
                    <a:pt x="13904" y="9502"/>
                    <a:pt x="13904" y="9696"/>
                  </a:cubicBezTo>
                  <a:cubicBezTo>
                    <a:pt x="13898" y="9889"/>
                    <a:pt x="13757" y="10042"/>
                    <a:pt x="13584" y="10042"/>
                  </a:cubicBezTo>
                  <a:cubicBezTo>
                    <a:pt x="13411" y="10042"/>
                    <a:pt x="13267" y="9889"/>
                    <a:pt x="13267" y="9696"/>
                  </a:cubicBezTo>
                  <a:cubicBezTo>
                    <a:pt x="13267" y="9502"/>
                    <a:pt x="13406" y="9351"/>
                    <a:pt x="13584" y="9351"/>
                  </a:cubicBezTo>
                  <a:close/>
                  <a:moveTo>
                    <a:pt x="19144" y="9351"/>
                  </a:moveTo>
                  <a:cubicBezTo>
                    <a:pt x="19323" y="9351"/>
                    <a:pt x="19464" y="9502"/>
                    <a:pt x="19464" y="9696"/>
                  </a:cubicBezTo>
                  <a:cubicBezTo>
                    <a:pt x="19458" y="9889"/>
                    <a:pt x="19317" y="10042"/>
                    <a:pt x="19144" y="10042"/>
                  </a:cubicBezTo>
                  <a:cubicBezTo>
                    <a:pt x="18971" y="10042"/>
                    <a:pt x="18825" y="9889"/>
                    <a:pt x="18825" y="9696"/>
                  </a:cubicBezTo>
                  <a:cubicBezTo>
                    <a:pt x="18825" y="9502"/>
                    <a:pt x="18966" y="9351"/>
                    <a:pt x="19144" y="9351"/>
                  </a:cubicBezTo>
                  <a:close/>
                  <a:moveTo>
                    <a:pt x="8021" y="9562"/>
                  </a:moveTo>
                  <a:cubicBezTo>
                    <a:pt x="8194" y="9562"/>
                    <a:pt x="8338" y="9715"/>
                    <a:pt x="8339" y="9909"/>
                  </a:cubicBezTo>
                  <a:cubicBezTo>
                    <a:pt x="8339" y="10102"/>
                    <a:pt x="8199" y="10253"/>
                    <a:pt x="8021" y="10253"/>
                  </a:cubicBezTo>
                  <a:cubicBezTo>
                    <a:pt x="7842" y="10253"/>
                    <a:pt x="7701" y="10102"/>
                    <a:pt x="7701" y="9909"/>
                  </a:cubicBezTo>
                  <a:cubicBezTo>
                    <a:pt x="7701" y="9721"/>
                    <a:pt x="7842" y="9562"/>
                    <a:pt x="8021" y="9562"/>
                  </a:cubicBezTo>
                  <a:close/>
                  <a:moveTo>
                    <a:pt x="13584" y="10296"/>
                  </a:moveTo>
                  <a:cubicBezTo>
                    <a:pt x="13763" y="10296"/>
                    <a:pt x="13904" y="10449"/>
                    <a:pt x="13904" y="10642"/>
                  </a:cubicBezTo>
                  <a:cubicBezTo>
                    <a:pt x="13898" y="10836"/>
                    <a:pt x="13757" y="10987"/>
                    <a:pt x="13584" y="10987"/>
                  </a:cubicBezTo>
                  <a:cubicBezTo>
                    <a:pt x="13411" y="10987"/>
                    <a:pt x="13267" y="10836"/>
                    <a:pt x="13267" y="10642"/>
                  </a:cubicBezTo>
                  <a:cubicBezTo>
                    <a:pt x="13267" y="10454"/>
                    <a:pt x="13406" y="10296"/>
                    <a:pt x="13584" y="10296"/>
                  </a:cubicBezTo>
                  <a:close/>
                  <a:moveTo>
                    <a:pt x="19144" y="10296"/>
                  </a:moveTo>
                  <a:cubicBezTo>
                    <a:pt x="19323" y="10296"/>
                    <a:pt x="19464" y="10449"/>
                    <a:pt x="19464" y="10642"/>
                  </a:cubicBezTo>
                  <a:cubicBezTo>
                    <a:pt x="19458" y="10836"/>
                    <a:pt x="19317" y="10987"/>
                    <a:pt x="19144" y="10987"/>
                  </a:cubicBezTo>
                  <a:cubicBezTo>
                    <a:pt x="18971" y="10987"/>
                    <a:pt x="18825" y="10836"/>
                    <a:pt x="18825" y="10642"/>
                  </a:cubicBezTo>
                  <a:cubicBezTo>
                    <a:pt x="18825" y="10454"/>
                    <a:pt x="18966" y="10296"/>
                    <a:pt x="19144" y="10296"/>
                  </a:cubicBezTo>
                  <a:close/>
                  <a:moveTo>
                    <a:pt x="8021" y="10717"/>
                  </a:moveTo>
                  <a:cubicBezTo>
                    <a:pt x="8194" y="10717"/>
                    <a:pt x="8338" y="10870"/>
                    <a:pt x="8339" y="11064"/>
                  </a:cubicBezTo>
                  <a:cubicBezTo>
                    <a:pt x="8339" y="11252"/>
                    <a:pt x="8199" y="11411"/>
                    <a:pt x="8021" y="11411"/>
                  </a:cubicBezTo>
                  <a:cubicBezTo>
                    <a:pt x="7842" y="11411"/>
                    <a:pt x="7701" y="11258"/>
                    <a:pt x="7701" y="11064"/>
                  </a:cubicBezTo>
                  <a:cubicBezTo>
                    <a:pt x="7701" y="10876"/>
                    <a:pt x="7842" y="10717"/>
                    <a:pt x="8021" y="10717"/>
                  </a:cubicBezTo>
                  <a:close/>
                  <a:moveTo>
                    <a:pt x="13579" y="11240"/>
                  </a:moveTo>
                  <a:cubicBezTo>
                    <a:pt x="13660" y="11240"/>
                    <a:pt x="13748" y="11275"/>
                    <a:pt x="13807" y="11339"/>
                  </a:cubicBezTo>
                  <a:cubicBezTo>
                    <a:pt x="13867" y="11404"/>
                    <a:pt x="13899" y="11493"/>
                    <a:pt x="13899" y="11587"/>
                  </a:cubicBezTo>
                  <a:cubicBezTo>
                    <a:pt x="13899" y="11681"/>
                    <a:pt x="13867" y="11768"/>
                    <a:pt x="13807" y="11833"/>
                  </a:cubicBezTo>
                  <a:cubicBezTo>
                    <a:pt x="13748" y="11897"/>
                    <a:pt x="13666" y="11934"/>
                    <a:pt x="13579" y="11934"/>
                  </a:cubicBezTo>
                  <a:cubicBezTo>
                    <a:pt x="13493" y="11934"/>
                    <a:pt x="13412" y="11897"/>
                    <a:pt x="13353" y="11833"/>
                  </a:cubicBezTo>
                  <a:cubicBezTo>
                    <a:pt x="13293" y="11768"/>
                    <a:pt x="13260" y="11681"/>
                    <a:pt x="13260" y="11587"/>
                  </a:cubicBezTo>
                  <a:cubicBezTo>
                    <a:pt x="13260" y="11493"/>
                    <a:pt x="13293" y="11404"/>
                    <a:pt x="13353" y="11339"/>
                  </a:cubicBezTo>
                  <a:cubicBezTo>
                    <a:pt x="13412" y="11275"/>
                    <a:pt x="13493" y="11240"/>
                    <a:pt x="13579" y="11240"/>
                  </a:cubicBezTo>
                  <a:close/>
                  <a:moveTo>
                    <a:pt x="19139" y="11240"/>
                  </a:moveTo>
                  <a:cubicBezTo>
                    <a:pt x="19226" y="11240"/>
                    <a:pt x="19306" y="11275"/>
                    <a:pt x="19366" y="11339"/>
                  </a:cubicBezTo>
                  <a:cubicBezTo>
                    <a:pt x="19425" y="11404"/>
                    <a:pt x="19459" y="11493"/>
                    <a:pt x="19459" y="11587"/>
                  </a:cubicBezTo>
                  <a:cubicBezTo>
                    <a:pt x="19459" y="11681"/>
                    <a:pt x="19425" y="11768"/>
                    <a:pt x="19366" y="11833"/>
                  </a:cubicBezTo>
                  <a:cubicBezTo>
                    <a:pt x="19306" y="11897"/>
                    <a:pt x="19226" y="11934"/>
                    <a:pt x="19139" y="11934"/>
                  </a:cubicBezTo>
                  <a:cubicBezTo>
                    <a:pt x="19053" y="11934"/>
                    <a:pt x="18971" y="11897"/>
                    <a:pt x="18911" y="11833"/>
                  </a:cubicBezTo>
                  <a:cubicBezTo>
                    <a:pt x="18852" y="11768"/>
                    <a:pt x="18820" y="11681"/>
                    <a:pt x="18820" y="11587"/>
                  </a:cubicBezTo>
                  <a:cubicBezTo>
                    <a:pt x="18820" y="11493"/>
                    <a:pt x="18852" y="11404"/>
                    <a:pt x="18911" y="11339"/>
                  </a:cubicBezTo>
                  <a:cubicBezTo>
                    <a:pt x="18971" y="11275"/>
                    <a:pt x="19053" y="11240"/>
                    <a:pt x="19139" y="11240"/>
                  </a:cubicBezTo>
                  <a:close/>
                  <a:moveTo>
                    <a:pt x="14421" y="11666"/>
                  </a:moveTo>
                  <a:cubicBezTo>
                    <a:pt x="14462" y="11668"/>
                    <a:pt x="14503" y="11678"/>
                    <a:pt x="14543" y="11699"/>
                  </a:cubicBezTo>
                  <a:cubicBezTo>
                    <a:pt x="14699" y="11775"/>
                    <a:pt x="14763" y="11979"/>
                    <a:pt x="14693" y="12156"/>
                  </a:cubicBezTo>
                  <a:cubicBezTo>
                    <a:pt x="14639" y="12279"/>
                    <a:pt x="14526" y="12355"/>
                    <a:pt x="14407" y="12355"/>
                  </a:cubicBezTo>
                  <a:cubicBezTo>
                    <a:pt x="14364" y="12355"/>
                    <a:pt x="14315" y="12344"/>
                    <a:pt x="14272" y="12321"/>
                  </a:cubicBezTo>
                  <a:cubicBezTo>
                    <a:pt x="14115" y="12238"/>
                    <a:pt x="14044" y="12032"/>
                    <a:pt x="14120" y="11862"/>
                  </a:cubicBezTo>
                  <a:cubicBezTo>
                    <a:pt x="14177" y="11734"/>
                    <a:pt x="14298" y="11661"/>
                    <a:pt x="14421" y="11666"/>
                  </a:cubicBezTo>
                  <a:close/>
                  <a:moveTo>
                    <a:pt x="18311" y="11666"/>
                  </a:moveTo>
                  <a:cubicBezTo>
                    <a:pt x="18436" y="11661"/>
                    <a:pt x="18556" y="11734"/>
                    <a:pt x="18609" y="11862"/>
                  </a:cubicBezTo>
                  <a:cubicBezTo>
                    <a:pt x="18684" y="12032"/>
                    <a:pt x="18615" y="12238"/>
                    <a:pt x="18458" y="12321"/>
                  </a:cubicBezTo>
                  <a:cubicBezTo>
                    <a:pt x="18415" y="12344"/>
                    <a:pt x="18366" y="12355"/>
                    <a:pt x="18323" y="12355"/>
                  </a:cubicBezTo>
                  <a:cubicBezTo>
                    <a:pt x="18204" y="12355"/>
                    <a:pt x="18090" y="12285"/>
                    <a:pt x="18036" y="12156"/>
                  </a:cubicBezTo>
                  <a:cubicBezTo>
                    <a:pt x="17960" y="11979"/>
                    <a:pt x="18031" y="11775"/>
                    <a:pt x="18188" y="11699"/>
                  </a:cubicBezTo>
                  <a:cubicBezTo>
                    <a:pt x="18228" y="11678"/>
                    <a:pt x="18270" y="11668"/>
                    <a:pt x="18311" y="11666"/>
                  </a:cubicBezTo>
                  <a:close/>
                  <a:moveTo>
                    <a:pt x="8021" y="11868"/>
                  </a:moveTo>
                  <a:cubicBezTo>
                    <a:pt x="8194" y="11868"/>
                    <a:pt x="8338" y="12021"/>
                    <a:pt x="8339" y="12214"/>
                  </a:cubicBezTo>
                  <a:cubicBezTo>
                    <a:pt x="8339" y="12408"/>
                    <a:pt x="8199" y="12561"/>
                    <a:pt x="8021" y="12561"/>
                  </a:cubicBezTo>
                  <a:cubicBezTo>
                    <a:pt x="7842" y="12561"/>
                    <a:pt x="7701" y="12408"/>
                    <a:pt x="7701" y="12214"/>
                  </a:cubicBezTo>
                  <a:cubicBezTo>
                    <a:pt x="7701" y="12021"/>
                    <a:pt x="7842" y="11868"/>
                    <a:pt x="8021" y="11868"/>
                  </a:cubicBezTo>
                  <a:close/>
                  <a:moveTo>
                    <a:pt x="17490" y="12077"/>
                  </a:moveTo>
                  <a:cubicBezTo>
                    <a:pt x="17615" y="12071"/>
                    <a:pt x="17735" y="12145"/>
                    <a:pt x="17787" y="12273"/>
                  </a:cubicBezTo>
                  <a:cubicBezTo>
                    <a:pt x="17863" y="12449"/>
                    <a:pt x="17797" y="12655"/>
                    <a:pt x="17635" y="12737"/>
                  </a:cubicBezTo>
                  <a:cubicBezTo>
                    <a:pt x="17592" y="12760"/>
                    <a:pt x="17543" y="12766"/>
                    <a:pt x="17500" y="12766"/>
                  </a:cubicBezTo>
                  <a:cubicBezTo>
                    <a:pt x="17381" y="12766"/>
                    <a:pt x="17269" y="12696"/>
                    <a:pt x="17214" y="12566"/>
                  </a:cubicBezTo>
                  <a:cubicBezTo>
                    <a:pt x="17139" y="12390"/>
                    <a:pt x="17208" y="12186"/>
                    <a:pt x="17365" y="12110"/>
                  </a:cubicBezTo>
                  <a:cubicBezTo>
                    <a:pt x="17405" y="12089"/>
                    <a:pt x="17448" y="12078"/>
                    <a:pt x="17490" y="12077"/>
                  </a:cubicBezTo>
                  <a:close/>
                  <a:moveTo>
                    <a:pt x="15237" y="12088"/>
                  </a:moveTo>
                  <a:cubicBezTo>
                    <a:pt x="15278" y="12090"/>
                    <a:pt x="15320" y="12100"/>
                    <a:pt x="15359" y="12121"/>
                  </a:cubicBezTo>
                  <a:cubicBezTo>
                    <a:pt x="15516" y="12191"/>
                    <a:pt x="15587" y="12396"/>
                    <a:pt x="15511" y="12572"/>
                  </a:cubicBezTo>
                  <a:cubicBezTo>
                    <a:pt x="15457" y="12695"/>
                    <a:pt x="15343" y="12772"/>
                    <a:pt x="15224" y="12772"/>
                  </a:cubicBezTo>
                  <a:cubicBezTo>
                    <a:pt x="15180" y="12772"/>
                    <a:pt x="15132" y="12760"/>
                    <a:pt x="15088" y="12742"/>
                  </a:cubicBezTo>
                  <a:cubicBezTo>
                    <a:pt x="14926" y="12660"/>
                    <a:pt x="14861" y="12456"/>
                    <a:pt x="14936" y="12286"/>
                  </a:cubicBezTo>
                  <a:cubicBezTo>
                    <a:pt x="14993" y="12154"/>
                    <a:pt x="15114" y="12081"/>
                    <a:pt x="15237" y="12088"/>
                  </a:cubicBezTo>
                  <a:close/>
                  <a:moveTo>
                    <a:pt x="8021" y="13019"/>
                  </a:moveTo>
                  <a:cubicBezTo>
                    <a:pt x="8194" y="13019"/>
                    <a:pt x="8338" y="13171"/>
                    <a:pt x="8339" y="13364"/>
                  </a:cubicBezTo>
                  <a:cubicBezTo>
                    <a:pt x="8339" y="13558"/>
                    <a:pt x="8199" y="13711"/>
                    <a:pt x="8021" y="13711"/>
                  </a:cubicBezTo>
                  <a:cubicBezTo>
                    <a:pt x="7842" y="13711"/>
                    <a:pt x="7701" y="13558"/>
                    <a:pt x="7701" y="13364"/>
                  </a:cubicBezTo>
                  <a:cubicBezTo>
                    <a:pt x="7701" y="13176"/>
                    <a:pt x="7842" y="13019"/>
                    <a:pt x="8021" y="13019"/>
                  </a:cubicBezTo>
                  <a:close/>
                  <a:moveTo>
                    <a:pt x="8021" y="14175"/>
                  </a:moveTo>
                  <a:cubicBezTo>
                    <a:pt x="8194" y="14175"/>
                    <a:pt x="8338" y="14328"/>
                    <a:pt x="8339" y="14522"/>
                  </a:cubicBezTo>
                  <a:cubicBezTo>
                    <a:pt x="8339" y="14715"/>
                    <a:pt x="8199" y="14868"/>
                    <a:pt x="8021" y="14868"/>
                  </a:cubicBezTo>
                  <a:cubicBezTo>
                    <a:pt x="7842" y="14868"/>
                    <a:pt x="7701" y="14715"/>
                    <a:pt x="7701" y="14522"/>
                  </a:cubicBezTo>
                  <a:cubicBezTo>
                    <a:pt x="7701" y="14328"/>
                    <a:pt x="7842" y="14175"/>
                    <a:pt x="8021" y="14175"/>
                  </a:cubicBezTo>
                  <a:close/>
                  <a:moveTo>
                    <a:pt x="999" y="14582"/>
                  </a:moveTo>
                  <a:cubicBezTo>
                    <a:pt x="1040" y="14584"/>
                    <a:pt x="1080" y="14595"/>
                    <a:pt x="1119" y="14615"/>
                  </a:cubicBezTo>
                  <a:cubicBezTo>
                    <a:pt x="1281" y="14692"/>
                    <a:pt x="1347" y="14898"/>
                    <a:pt x="1271" y="15074"/>
                  </a:cubicBezTo>
                  <a:cubicBezTo>
                    <a:pt x="1217" y="15197"/>
                    <a:pt x="1103" y="15272"/>
                    <a:pt x="984" y="15272"/>
                  </a:cubicBezTo>
                  <a:cubicBezTo>
                    <a:pt x="940" y="15272"/>
                    <a:pt x="892" y="15261"/>
                    <a:pt x="848" y="15237"/>
                  </a:cubicBezTo>
                  <a:cubicBezTo>
                    <a:pt x="692" y="15155"/>
                    <a:pt x="622" y="14951"/>
                    <a:pt x="698" y="14780"/>
                  </a:cubicBezTo>
                  <a:cubicBezTo>
                    <a:pt x="755" y="14648"/>
                    <a:pt x="876" y="14576"/>
                    <a:pt x="999" y="14582"/>
                  </a:cubicBezTo>
                  <a:close/>
                  <a:moveTo>
                    <a:pt x="1987" y="15087"/>
                  </a:moveTo>
                  <a:cubicBezTo>
                    <a:pt x="2028" y="15089"/>
                    <a:pt x="2070" y="15099"/>
                    <a:pt x="2109" y="15120"/>
                  </a:cubicBezTo>
                  <a:cubicBezTo>
                    <a:pt x="2266" y="15196"/>
                    <a:pt x="2332" y="15402"/>
                    <a:pt x="2261" y="15573"/>
                  </a:cubicBezTo>
                  <a:cubicBezTo>
                    <a:pt x="2207" y="15696"/>
                    <a:pt x="2093" y="15771"/>
                    <a:pt x="1974" y="15771"/>
                  </a:cubicBezTo>
                  <a:cubicBezTo>
                    <a:pt x="1931" y="15771"/>
                    <a:pt x="1882" y="15759"/>
                    <a:pt x="1839" y="15741"/>
                  </a:cubicBezTo>
                  <a:cubicBezTo>
                    <a:pt x="1676" y="15659"/>
                    <a:pt x="1611" y="15455"/>
                    <a:pt x="1687" y="15285"/>
                  </a:cubicBezTo>
                  <a:cubicBezTo>
                    <a:pt x="1743" y="15153"/>
                    <a:pt x="1865" y="15080"/>
                    <a:pt x="1987" y="15087"/>
                  </a:cubicBezTo>
                  <a:close/>
                  <a:moveTo>
                    <a:pt x="8021" y="15325"/>
                  </a:moveTo>
                  <a:cubicBezTo>
                    <a:pt x="8107" y="15325"/>
                    <a:pt x="8188" y="15361"/>
                    <a:pt x="8247" y="15426"/>
                  </a:cubicBezTo>
                  <a:cubicBezTo>
                    <a:pt x="8307" y="15491"/>
                    <a:pt x="8338" y="15578"/>
                    <a:pt x="8339" y="15672"/>
                  </a:cubicBezTo>
                  <a:cubicBezTo>
                    <a:pt x="8339" y="15766"/>
                    <a:pt x="8307" y="15853"/>
                    <a:pt x="8247" y="15918"/>
                  </a:cubicBezTo>
                  <a:cubicBezTo>
                    <a:pt x="8188" y="15982"/>
                    <a:pt x="8107" y="16018"/>
                    <a:pt x="8021" y="16018"/>
                  </a:cubicBezTo>
                  <a:cubicBezTo>
                    <a:pt x="7934" y="16018"/>
                    <a:pt x="7852" y="15982"/>
                    <a:pt x="7793" y="15918"/>
                  </a:cubicBezTo>
                  <a:cubicBezTo>
                    <a:pt x="7733" y="15853"/>
                    <a:pt x="7701" y="15766"/>
                    <a:pt x="7701" y="15672"/>
                  </a:cubicBezTo>
                  <a:cubicBezTo>
                    <a:pt x="7701" y="15578"/>
                    <a:pt x="7733" y="15491"/>
                    <a:pt x="7793" y="15426"/>
                  </a:cubicBezTo>
                  <a:cubicBezTo>
                    <a:pt x="7852" y="15361"/>
                    <a:pt x="7934" y="15325"/>
                    <a:pt x="8021" y="15325"/>
                  </a:cubicBezTo>
                  <a:close/>
                  <a:moveTo>
                    <a:pt x="2973" y="15580"/>
                  </a:moveTo>
                  <a:cubicBezTo>
                    <a:pt x="3014" y="15582"/>
                    <a:pt x="3054" y="15592"/>
                    <a:pt x="3093" y="15613"/>
                  </a:cubicBezTo>
                  <a:cubicBezTo>
                    <a:pt x="3250" y="15695"/>
                    <a:pt x="3315" y="15901"/>
                    <a:pt x="3245" y="16072"/>
                  </a:cubicBezTo>
                  <a:cubicBezTo>
                    <a:pt x="3191" y="16195"/>
                    <a:pt x="3076" y="16270"/>
                    <a:pt x="2958" y="16270"/>
                  </a:cubicBezTo>
                  <a:cubicBezTo>
                    <a:pt x="2914" y="16270"/>
                    <a:pt x="2866" y="16258"/>
                    <a:pt x="2822" y="16235"/>
                  </a:cubicBezTo>
                  <a:cubicBezTo>
                    <a:pt x="2665" y="16153"/>
                    <a:pt x="2596" y="15948"/>
                    <a:pt x="2672" y="15778"/>
                  </a:cubicBezTo>
                  <a:cubicBezTo>
                    <a:pt x="2729" y="15650"/>
                    <a:pt x="2850" y="15575"/>
                    <a:pt x="2973" y="15580"/>
                  </a:cubicBezTo>
                  <a:close/>
                  <a:moveTo>
                    <a:pt x="7191" y="15751"/>
                  </a:moveTo>
                  <a:cubicBezTo>
                    <a:pt x="7315" y="15745"/>
                    <a:pt x="7437" y="15819"/>
                    <a:pt x="7490" y="15947"/>
                  </a:cubicBezTo>
                  <a:cubicBezTo>
                    <a:pt x="7566" y="16117"/>
                    <a:pt x="7495" y="16323"/>
                    <a:pt x="7338" y="16405"/>
                  </a:cubicBezTo>
                  <a:cubicBezTo>
                    <a:pt x="7295" y="16429"/>
                    <a:pt x="7246" y="16440"/>
                    <a:pt x="7203" y="16440"/>
                  </a:cubicBezTo>
                  <a:cubicBezTo>
                    <a:pt x="7084" y="16440"/>
                    <a:pt x="6971" y="16364"/>
                    <a:pt x="6917" y="16240"/>
                  </a:cubicBezTo>
                  <a:cubicBezTo>
                    <a:pt x="6841" y="16064"/>
                    <a:pt x="6911" y="15860"/>
                    <a:pt x="7068" y="15784"/>
                  </a:cubicBezTo>
                  <a:cubicBezTo>
                    <a:pt x="7107" y="15763"/>
                    <a:pt x="7150" y="15752"/>
                    <a:pt x="7191" y="15751"/>
                  </a:cubicBezTo>
                  <a:close/>
                  <a:moveTo>
                    <a:pt x="3956" y="16079"/>
                  </a:moveTo>
                  <a:cubicBezTo>
                    <a:pt x="3997" y="16081"/>
                    <a:pt x="4039" y="16091"/>
                    <a:pt x="4078" y="16112"/>
                  </a:cubicBezTo>
                  <a:cubicBezTo>
                    <a:pt x="4235" y="16194"/>
                    <a:pt x="4299" y="16400"/>
                    <a:pt x="4228" y="16571"/>
                  </a:cubicBezTo>
                  <a:cubicBezTo>
                    <a:pt x="4174" y="16694"/>
                    <a:pt x="4062" y="16769"/>
                    <a:pt x="3943" y="16769"/>
                  </a:cubicBezTo>
                  <a:cubicBezTo>
                    <a:pt x="3900" y="16769"/>
                    <a:pt x="3851" y="16757"/>
                    <a:pt x="3808" y="16734"/>
                  </a:cubicBezTo>
                  <a:cubicBezTo>
                    <a:pt x="3645" y="16652"/>
                    <a:pt x="3580" y="16447"/>
                    <a:pt x="3655" y="16277"/>
                  </a:cubicBezTo>
                  <a:cubicBezTo>
                    <a:pt x="3712" y="16149"/>
                    <a:pt x="3833" y="16074"/>
                    <a:pt x="3956" y="16079"/>
                  </a:cubicBezTo>
                  <a:close/>
                  <a:moveTo>
                    <a:pt x="6368" y="16167"/>
                  </a:moveTo>
                  <a:cubicBezTo>
                    <a:pt x="6492" y="16162"/>
                    <a:pt x="6616" y="16237"/>
                    <a:pt x="6669" y="16365"/>
                  </a:cubicBezTo>
                  <a:cubicBezTo>
                    <a:pt x="6744" y="16535"/>
                    <a:pt x="6674" y="16740"/>
                    <a:pt x="6517" y="16822"/>
                  </a:cubicBezTo>
                  <a:cubicBezTo>
                    <a:pt x="6473" y="16845"/>
                    <a:pt x="6425" y="16857"/>
                    <a:pt x="6381" y="16857"/>
                  </a:cubicBezTo>
                  <a:cubicBezTo>
                    <a:pt x="6262" y="16857"/>
                    <a:pt x="6148" y="16782"/>
                    <a:pt x="6094" y="16659"/>
                  </a:cubicBezTo>
                  <a:cubicBezTo>
                    <a:pt x="6018" y="16488"/>
                    <a:pt x="6089" y="16276"/>
                    <a:pt x="6246" y="16200"/>
                  </a:cubicBezTo>
                  <a:cubicBezTo>
                    <a:pt x="6285" y="16179"/>
                    <a:pt x="6327" y="16169"/>
                    <a:pt x="6368" y="1616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mph" nodeType="clickEffect" presetSubtype="0" presetID="6" grpId="8" ac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6"/>
      <p:bldP build="whole" bldLvl="1" animBg="1" rev="0" advAuto="0" spid="216" grpId="2"/>
      <p:bldP build="whole" bldLvl="1" animBg="1" rev="0" advAuto="0" spid="214" grpId="4"/>
      <p:bldP build="whole" bldLvl="1" animBg="1" rev="0" advAuto="0" spid="213" grpId="1"/>
      <p:bldP build="whole" bldLvl="1" animBg="1" rev="0" advAuto="0" spid="207" grpId="5"/>
      <p:bldP build="whole" bldLvl="1" animBg="1" rev="0" advAuto="0" spid="195" grpId="3"/>
      <p:bldP build="whole" bldLvl="1" animBg="1" rev="0" advAuto="0" spid="213" grpId="8"/>
      <p:bldP build="whole" bldLvl="1" animBg="1" rev="0" advAuto="0" spid="200" grpId="7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ceberg-3273216.png" descr="iceberg-32732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0400" y="-1922044"/>
            <a:ext cx="27868120" cy="156758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Grouper"/>
          <p:cNvGrpSpPr/>
          <p:nvPr/>
        </p:nvGrpSpPr>
        <p:grpSpPr>
          <a:xfrm>
            <a:off x="-52106" y="45877"/>
            <a:ext cx="24742211" cy="4807281"/>
            <a:chOff x="0" y="-50799"/>
            <a:chExt cx="24742210" cy="4807280"/>
          </a:xfrm>
        </p:grpSpPr>
        <p:grpSp>
          <p:nvGrpSpPr>
            <p:cNvPr id="224" name="Grouper"/>
            <p:cNvGrpSpPr/>
            <p:nvPr/>
          </p:nvGrpSpPr>
          <p:grpSpPr>
            <a:xfrm>
              <a:off x="8522930" y="1669638"/>
              <a:ext cx="2037735" cy="1794003"/>
              <a:chOff x="-50702" y="-50799"/>
              <a:chExt cx="2037733" cy="1794002"/>
            </a:xfrm>
          </p:grpSpPr>
          <p:grpSp>
            <p:nvGrpSpPr>
              <p:cNvPr id="221" name="Bulle de texte"/>
              <p:cNvGrpSpPr/>
              <p:nvPr/>
            </p:nvGrpSpPr>
            <p:grpSpPr>
              <a:xfrm>
                <a:off x="-50703" y="-50800"/>
                <a:ext cx="2037735" cy="1794003"/>
                <a:chOff x="0" y="0"/>
                <a:chExt cx="2037733" cy="1794002"/>
              </a:xfrm>
            </p:grpSpPr>
            <p:sp>
              <p:nvSpPr>
                <p:cNvPr id="220" name="Bulle de texte"/>
                <p:cNvSpPr/>
                <p:nvPr/>
              </p:nvSpPr>
              <p:spPr>
                <a:xfrm>
                  <a:off x="50800" y="50800"/>
                  <a:ext cx="1883172" cy="16196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8" y="0"/>
                      </a:moveTo>
                      <a:cubicBezTo>
                        <a:pt x="16763" y="0"/>
                        <a:pt x="21600" y="4028"/>
                        <a:pt x="21600" y="8998"/>
                      </a:cubicBezTo>
                      <a:cubicBezTo>
                        <a:pt x="21600" y="11418"/>
                        <a:pt x="20447" y="13615"/>
                        <a:pt x="18582" y="15233"/>
                      </a:cubicBezTo>
                      <a:lnTo>
                        <a:pt x="21404" y="21600"/>
                      </a:lnTo>
                      <a:lnTo>
                        <a:pt x="14726" y="17376"/>
                      </a:lnTo>
                      <a:cubicBezTo>
                        <a:pt x="13508" y="17773"/>
                        <a:pt x="12185" y="18001"/>
                        <a:pt x="10798" y="18001"/>
                      </a:cubicBezTo>
                      <a:cubicBezTo>
                        <a:pt x="4833" y="18001"/>
                        <a:pt x="0" y="13968"/>
                        <a:pt x="0" y="8998"/>
                      </a:cubicBezTo>
                      <a:cubicBezTo>
                        <a:pt x="0" y="4028"/>
                        <a:pt x="4833" y="0"/>
                        <a:pt x="1079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19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037734" cy="1794003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22" name="footer_icon__pr1hkqvdj7e6_large.png" descr="footer_icon__pr1hkqvdj7e6_lar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39123" y="147212"/>
                <a:ext cx="658083" cy="6580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3" name=" Plans"/>
              <p:cNvSpPr txBox="1"/>
              <p:nvPr/>
            </p:nvSpPr>
            <p:spPr>
              <a:xfrm>
                <a:off x="372889" y="780239"/>
                <a:ext cx="1190550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 Plans</a:t>
                </a:r>
              </a:p>
            </p:txBody>
          </p:sp>
        </p:grpSp>
        <p:grpSp>
          <p:nvGrpSpPr>
            <p:cNvPr id="230" name="Grouper"/>
            <p:cNvGrpSpPr/>
            <p:nvPr/>
          </p:nvGrpSpPr>
          <p:grpSpPr>
            <a:xfrm>
              <a:off x="14314171" y="-50800"/>
              <a:ext cx="3582194" cy="1720188"/>
              <a:chOff x="-50799" y="-50799"/>
              <a:chExt cx="3582193" cy="1720187"/>
            </a:xfrm>
          </p:grpSpPr>
          <p:grpSp>
            <p:nvGrpSpPr>
              <p:cNvPr id="227" name="Bulle de texte"/>
              <p:cNvGrpSpPr/>
              <p:nvPr/>
            </p:nvGrpSpPr>
            <p:grpSpPr>
              <a:xfrm>
                <a:off x="-50800" y="-50800"/>
                <a:ext cx="3582194" cy="1720188"/>
                <a:chOff x="0" y="0"/>
                <a:chExt cx="3582193" cy="1720187"/>
              </a:xfrm>
            </p:grpSpPr>
            <p:sp>
              <p:nvSpPr>
                <p:cNvPr id="226" name="Bulle de texte"/>
                <p:cNvSpPr/>
                <p:nvPr/>
              </p:nvSpPr>
              <p:spPr>
                <a:xfrm>
                  <a:off x="50800" y="50800"/>
                  <a:ext cx="3480659" cy="1350650"/>
                </a:xfrm>
                <a:prstGeom prst="wedgeEllipseCallout">
                  <a:avLst>
                    <a:gd name="adj1" fmla="val -49515"/>
                    <a:gd name="adj2" fmla="val 7000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25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582194" cy="1720188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28" name="Google_Maps_Logo_2020.svg.png" descr="Google_Maps_Logo_2020.svg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23220"/>
              <a:stretch>
                <a:fillRect/>
              </a:stretch>
            </p:blipFill>
            <p:spPr>
              <a:xfrm>
                <a:off x="1090612" y="82714"/>
                <a:ext cx="1299516" cy="8983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9" name="Google Maps"/>
              <p:cNvSpPr txBox="1"/>
              <p:nvPr/>
            </p:nvSpPr>
            <p:spPr>
              <a:xfrm>
                <a:off x="765851" y="777644"/>
                <a:ext cx="1948892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Google Maps</a:t>
                </a:r>
              </a:p>
            </p:txBody>
          </p:sp>
        </p:grpSp>
        <p:grpSp>
          <p:nvGrpSpPr>
            <p:cNvPr id="236" name="Grouper"/>
            <p:cNvGrpSpPr/>
            <p:nvPr/>
          </p:nvGrpSpPr>
          <p:grpSpPr>
            <a:xfrm>
              <a:off x="16148380" y="1987217"/>
              <a:ext cx="4269979" cy="2529112"/>
              <a:chOff x="-50799" y="-50799"/>
              <a:chExt cx="4269978" cy="2529110"/>
            </a:xfrm>
          </p:grpSpPr>
          <p:grpSp>
            <p:nvGrpSpPr>
              <p:cNvPr id="233" name="Bulle de texte"/>
              <p:cNvGrpSpPr/>
              <p:nvPr/>
            </p:nvGrpSpPr>
            <p:grpSpPr>
              <a:xfrm>
                <a:off x="-50800" y="-50800"/>
                <a:ext cx="4269979" cy="1843669"/>
                <a:chOff x="0" y="0"/>
                <a:chExt cx="4269978" cy="1843668"/>
              </a:xfrm>
            </p:grpSpPr>
            <p:sp>
              <p:nvSpPr>
                <p:cNvPr id="232" name="Bulle de texte"/>
                <p:cNvSpPr/>
                <p:nvPr/>
              </p:nvSpPr>
              <p:spPr>
                <a:xfrm>
                  <a:off x="50800" y="50800"/>
                  <a:ext cx="4168558" cy="1546383"/>
                </a:xfrm>
                <a:prstGeom prst="wedgeEllipseCallout">
                  <a:avLst>
                    <a:gd name="adj1" fmla="val -49703"/>
                    <a:gd name="adj2" fmla="val 62808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31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269979" cy="1843669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34" name="cropped-OpenStreepMap-france-logo-seul-transparent-2.png" descr="cropped-OpenStreepMap-france-logo-seul-transparent-2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601588" y="86783"/>
                <a:ext cx="965201" cy="1003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5" name="OpenStreetMap"/>
              <p:cNvSpPr/>
              <p:nvPr/>
            </p:nvSpPr>
            <p:spPr>
              <a:xfrm>
                <a:off x="2084188" y="120831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OpenStreetMap</a:t>
                </a:r>
              </a:p>
            </p:txBody>
          </p:sp>
        </p:grpSp>
        <p:grpSp>
          <p:nvGrpSpPr>
            <p:cNvPr id="239" name="Grouper"/>
            <p:cNvGrpSpPr/>
            <p:nvPr/>
          </p:nvGrpSpPr>
          <p:grpSpPr>
            <a:xfrm>
              <a:off x="0" y="632536"/>
              <a:ext cx="24742211" cy="4123945"/>
              <a:chOff x="0" y="387350"/>
              <a:chExt cx="24742210" cy="4123943"/>
            </a:xfrm>
          </p:grpSpPr>
          <p:sp>
            <p:nvSpPr>
              <p:cNvPr id="237" name="Là où la cartographie ne se cache pas…"/>
              <p:cNvSpPr/>
              <p:nvPr/>
            </p:nvSpPr>
            <p:spPr>
              <a:xfrm>
                <a:off x="305220" y="387350"/>
                <a:ext cx="1370088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>
                  <a:defRPr sz="4500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Là où la cartographie ne se cache pas…</a:t>
                </a:r>
              </a:p>
            </p:txBody>
          </p:sp>
          <p:sp>
            <p:nvSpPr>
              <p:cNvPr id="238" name="Ligne"/>
              <p:cNvSpPr/>
              <p:nvPr/>
            </p:nvSpPr>
            <p:spPr>
              <a:xfrm flipV="1">
                <a:off x="0" y="4500631"/>
                <a:ext cx="24742211" cy="10663"/>
              </a:xfrm>
              <a:prstGeom prst="line">
                <a:avLst/>
              </a:prstGeom>
              <a:noFill/>
              <a:ln w="177800" cap="flat">
                <a:solidFill>
                  <a:schemeClr val="accent4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53" name="Grouper"/>
          <p:cNvGrpSpPr/>
          <p:nvPr/>
        </p:nvGrpSpPr>
        <p:grpSpPr>
          <a:xfrm>
            <a:off x="-52106" y="11294560"/>
            <a:ext cx="24742212" cy="2248372"/>
            <a:chOff x="0" y="0"/>
            <a:chExt cx="24742210" cy="2248370"/>
          </a:xfrm>
        </p:grpSpPr>
        <p:sp>
          <p:nvSpPr>
            <p:cNvPr id="241" name="Ligne"/>
            <p:cNvSpPr/>
            <p:nvPr/>
          </p:nvSpPr>
          <p:spPr>
            <a:xfrm flipV="1">
              <a:off x="-1" y="0"/>
              <a:ext cx="24742212" cy="10662"/>
            </a:xfrm>
            <a:prstGeom prst="line">
              <a:avLst/>
            </a:prstGeom>
            <a:noFill/>
            <a:ln w="177800" cap="flat">
              <a:solidFill>
                <a:schemeClr val="accent4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2" name="…là où on ne la voit plus."/>
            <p:cNvSpPr txBox="1"/>
            <p:nvPr/>
          </p:nvSpPr>
          <p:spPr>
            <a:xfrm>
              <a:off x="422533" y="475627"/>
              <a:ext cx="7231692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4500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…là où on ne la voit plus.</a:t>
              </a:r>
            </a:p>
          </p:txBody>
        </p:sp>
        <p:grpSp>
          <p:nvGrpSpPr>
            <p:cNvPr id="247" name="Grouper"/>
            <p:cNvGrpSpPr/>
            <p:nvPr/>
          </p:nvGrpSpPr>
          <p:grpSpPr>
            <a:xfrm>
              <a:off x="8802177" y="247443"/>
              <a:ext cx="2380061" cy="1409367"/>
              <a:chOff x="-50951" y="-231201"/>
              <a:chExt cx="2380059" cy="1409365"/>
            </a:xfrm>
          </p:grpSpPr>
          <p:grpSp>
            <p:nvGrpSpPr>
              <p:cNvPr id="245" name="Grouper"/>
              <p:cNvGrpSpPr/>
              <p:nvPr/>
            </p:nvGrpSpPr>
            <p:grpSpPr>
              <a:xfrm>
                <a:off x="-50952" y="-231202"/>
                <a:ext cx="2380060" cy="1409366"/>
                <a:chOff x="0" y="0"/>
                <a:chExt cx="2380059" cy="1409365"/>
              </a:xfrm>
            </p:grpSpPr>
            <p:sp>
              <p:nvSpPr>
                <p:cNvPr id="244" name="Bulle de texte"/>
                <p:cNvSpPr/>
                <p:nvPr/>
              </p:nvSpPr>
              <p:spPr>
                <a:xfrm>
                  <a:off x="50800" y="47290"/>
                  <a:ext cx="2278460" cy="13112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2" y="21600"/>
                      </a:moveTo>
                      <a:cubicBezTo>
                        <a:pt x="16766" y="21600"/>
                        <a:pt x="21600" y="17445"/>
                        <a:pt x="21600" y="12317"/>
                      </a:cubicBezTo>
                      <a:cubicBezTo>
                        <a:pt x="21600" y="9703"/>
                        <a:pt x="20333" y="7349"/>
                        <a:pt x="18312" y="5662"/>
                      </a:cubicBezTo>
                      <a:lnTo>
                        <a:pt x="21491" y="0"/>
                      </a:lnTo>
                      <a:lnTo>
                        <a:pt x="15584" y="4027"/>
                      </a:lnTo>
                      <a:cubicBezTo>
                        <a:pt x="14137" y="3408"/>
                        <a:pt x="12528" y="3027"/>
                        <a:pt x="10802" y="3027"/>
                      </a:cubicBezTo>
                      <a:cubicBezTo>
                        <a:pt x="4838" y="3027"/>
                        <a:pt x="0" y="7189"/>
                        <a:pt x="0" y="12317"/>
                      </a:cubicBezTo>
                      <a:cubicBezTo>
                        <a:pt x="0" y="17445"/>
                        <a:pt x="4838" y="21600"/>
                        <a:pt x="10802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3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2380060" cy="1409367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46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378713" y="230306"/>
                <a:ext cx="1521186" cy="6667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2" name="Grouper"/>
            <p:cNvGrpSpPr/>
            <p:nvPr/>
          </p:nvGrpSpPr>
          <p:grpSpPr>
            <a:xfrm>
              <a:off x="14675053" y="898713"/>
              <a:ext cx="2361010" cy="1349658"/>
              <a:chOff x="-50799" y="-223002"/>
              <a:chExt cx="2361009" cy="1349656"/>
            </a:xfrm>
          </p:grpSpPr>
          <p:grpSp>
            <p:nvGrpSpPr>
              <p:cNvPr id="250" name="Grouper"/>
              <p:cNvGrpSpPr/>
              <p:nvPr/>
            </p:nvGrpSpPr>
            <p:grpSpPr>
              <a:xfrm>
                <a:off x="-50800" y="-223003"/>
                <a:ext cx="2361010" cy="1349658"/>
                <a:chOff x="0" y="0"/>
                <a:chExt cx="2361009" cy="1349656"/>
              </a:xfrm>
            </p:grpSpPr>
            <p:sp>
              <p:nvSpPr>
                <p:cNvPr id="249" name="Bulle de texte"/>
                <p:cNvSpPr/>
                <p:nvPr/>
              </p:nvSpPr>
              <p:spPr>
                <a:xfrm>
                  <a:off x="50800" y="47510"/>
                  <a:ext cx="2259410" cy="12513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8" y="21600"/>
                      </a:moveTo>
                      <a:cubicBezTo>
                        <a:pt x="4834" y="21600"/>
                        <a:pt x="0" y="17446"/>
                        <a:pt x="0" y="12317"/>
                      </a:cubicBezTo>
                      <a:cubicBezTo>
                        <a:pt x="0" y="9697"/>
                        <a:pt x="1274" y="7333"/>
                        <a:pt x="3305" y="5645"/>
                      </a:cubicBezTo>
                      <a:lnTo>
                        <a:pt x="106" y="0"/>
                      </a:lnTo>
                      <a:lnTo>
                        <a:pt x="6010" y="4035"/>
                      </a:lnTo>
                      <a:cubicBezTo>
                        <a:pt x="7459" y="3414"/>
                        <a:pt x="9069" y="3028"/>
                        <a:pt x="10798" y="3028"/>
                      </a:cubicBezTo>
                      <a:cubicBezTo>
                        <a:pt x="16763" y="3028"/>
                        <a:pt x="21600" y="7189"/>
                        <a:pt x="21600" y="12317"/>
                      </a:cubicBezTo>
                      <a:cubicBezTo>
                        <a:pt x="21600" y="17446"/>
                        <a:pt x="16763" y="21600"/>
                        <a:pt x="10798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48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2361010" cy="1349658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51" name="sncf.jpeg" descr="sncf.jpe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579425" y="200413"/>
                <a:ext cx="1254955" cy="675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0" name="Grouper"/>
          <p:cNvGrpSpPr/>
          <p:nvPr/>
        </p:nvGrpSpPr>
        <p:grpSpPr>
          <a:xfrm>
            <a:off x="7249602" y="6326493"/>
            <a:ext cx="16861018" cy="3907813"/>
            <a:chOff x="-50951" y="387350"/>
            <a:chExt cx="16861017" cy="3907811"/>
          </a:xfrm>
        </p:grpSpPr>
        <p:sp>
          <p:nvSpPr>
            <p:cNvPr id="254" name="…là où elle se devine"/>
            <p:cNvSpPr/>
            <p:nvPr/>
          </p:nvSpPr>
          <p:spPr>
            <a:xfrm>
              <a:off x="9443492" y="387350"/>
              <a:ext cx="736657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4500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…là où elle se devine</a:t>
              </a:r>
            </a:p>
          </p:txBody>
        </p:sp>
        <p:grpSp>
          <p:nvGrpSpPr>
            <p:cNvPr id="259" name="Grouper"/>
            <p:cNvGrpSpPr/>
            <p:nvPr/>
          </p:nvGrpSpPr>
          <p:grpSpPr>
            <a:xfrm>
              <a:off x="9099215" y="743295"/>
              <a:ext cx="2361011" cy="1349658"/>
              <a:chOff x="-50799" y="-223002"/>
              <a:chExt cx="2361009" cy="1349656"/>
            </a:xfrm>
          </p:grpSpPr>
          <p:grpSp>
            <p:nvGrpSpPr>
              <p:cNvPr id="257" name="Bulle de texte"/>
              <p:cNvGrpSpPr/>
              <p:nvPr/>
            </p:nvGrpSpPr>
            <p:grpSpPr>
              <a:xfrm>
                <a:off x="-50800" y="-223003"/>
                <a:ext cx="2361010" cy="1349658"/>
                <a:chOff x="0" y="0"/>
                <a:chExt cx="2361009" cy="1349656"/>
              </a:xfrm>
            </p:grpSpPr>
            <p:sp>
              <p:nvSpPr>
                <p:cNvPr id="256" name="Bulle de texte"/>
                <p:cNvSpPr/>
                <p:nvPr/>
              </p:nvSpPr>
              <p:spPr>
                <a:xfrm>
                  <a:off x="50800" y="47510"/>
                  <a:ext cx="2259410" cy="12513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798" y="21600"/>
                      </a:moveTo>
                      <a:cubicBezTo>
                        <a:pt x="4834" y="21600"/>
                        <a:pt x="0" y="17446"/>
                        <a:pt x="0" y="12317"/>
                      </a:cubicBezTo>
                      <a:cubicBezTo>
                        <a:pt x="0" y="9697"/>
                        <a:pt x="1274" y="7333"/>
                        <a:pt x="3305" y="5645"/>
                      </a:cubicBezTo>
                      <a:lnTo>
                        <a:pt x="106" y="0"/>
                      </a:lnTo>
                      <a:lnTo>
                        <a:pt x="6010" y="4035"/>
                      </a:lnTo>
                      <a:cubicBezTo>
                        <a:pt x="7459" y="3414"/>
                        <a:pt x="9069" y="3028"/>
                        <a:pt x="10798" y="3028"/>
                      </a:cubicBezTo>
                      <a:cubicBezTo>
                        <a:pt x="16763" y="3028"/>
                        <a:pt x="21600" y="7189"/>
                        <a:pt x="21600" y="12317"/>
                      </a:cubicBezTo>
                      <a:cubicBezTo>
                        <a:pt x="21600" y="17446"/>
                        <a:pt x="16763" y="21600"/>
                        <a:pt x="10798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55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2361010" cy="1349658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58" name="Pokémon_Go_Logo.png" descr="Pokémon_Go_Logo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506610" y="137104"/>
                <a:ext cx="1246071" cy="7819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64" name="Grouper"/>
            <p:cNvGrpSpPr/>
            <p:nvPr/>
          </p:nvGrpSpPr>
          <p:grpSpPr>
            <a:xfrm>
              <a:off x="8355820" y="3145180"/>
              <a:ext cx="3185320" cy="1149982"/>
              <a:chOff x="-50799" y="-199626"/>
              <a:chExt cx="3185318" cy="1149980"/>
            </a:xfrm>
          </p:grpSpPr>
          <p:grpSp>
            <p:nvGrpSpPr>
              <p:cNvPr id="262" name="Bulle de texte"/>
              <p:cNvGrpSpPr/>
              <p:nvPr/>
            </p:nvGrpSpPr>
            <p:grpSpPr>
              <a:xfrm>
                <a:off x="-50800" y="-199627"/>
                <a:ext cx="3185319" cy="1149982"/>
                <a:chOff x="0" y="0"/>
                <a:chExt cx="3185318" cy="1149980"/>
              </a:xfrm>
            </p:grpSpPr>
            <p:sp>
              <p:nvSpPr>
                <p:cNvPr id="261" name="Bulle de texte"/>
                <p:cNvSpPr/>
                <p:nvPr/>
              </p:nvSpPr>
              <p:spPr>
                <a:xfrm>
                  <a:off x="50800" y="49446"/>
                  <a:ext cx="3083719" cy="10497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36" y="21600"/>
                        <a:pt x="0" y="17459"/>
                        <a:pt x="0" y="12348"/>
                      </a:cubicBezTo>
                      <a:cubicBezTo>
                        <a:pt x="0" y="9684"/>
                        <a:pt x="1332" y="7299"/>
                        <a:pt x="3433" y="5610"/>
                      </a:cubicBezTo>
                      <a:lnTo>
                        <a:pt x="67" y="0"/>
                      </a:lnTo>
                      <a:lnTo>
                        <a:pt x="5991" y="4100"/>
                      </a:lnTo>
                      <a:cubicBezTo>
                        <a:pt x="7445" y="3475"/>
                        <a:pt x="9063" y="3087"/>
                        <a:pt x="10800" y="3087"/>
                      </a:cubicBezTo>
                      <a:cubicBezTo>
                        <a:pt x="16764" y="3087"/>
                        <a:pt x="21600" y="7236"/>
                        <a:pt x="21600" y="12348"/>
                      </a:cubicBezTo>
                      <a:cubicBezTo>
                        <a:pt x="21600" y="17459"/>
                        <a:pt x="16764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0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3185319" cy="1149982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63" name="GeoGuessr_logo.svg.png" descr="GeoGuessr_logo.svg.png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457160" y="200263"/>
                <a:ext cx="2142402" cy="4770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69" name="Grouper"/>
            <p:cNvGrpSpPr/>
            <p:nvPr/>
          </p:nvGrpSpPr>
          <p:grpSpPr>
            <a:xfrm>
              <a:off x="-50952" y="1857602"/>
              <a:ext cx="2380060" cy="1409367"/>
              <a:chOff x="-50951" y="-231201"/>
              <a:chExt cx="2380059" cy="1409365"/>
            </a:xfrm>
          </p:grpSpPr>
          <p:grpSp>
            <p:nvGrpSpPr>
              <p:cNvPr id="267" name="Grouper"/>
              <p:cNvGrpSpPr/>
              <p:nvPr/>
            </p:nvGrpSpPr>
            <p:grpSpPr>
              <a:xfrm>
                <a:off x="-50952" y="-231202"/>
                <a:ext cx="2380060" cy="1409366"/>
                <a:chOff x="0" y="0"/>
                <a:chExt cx="2380059" cy="1409365"/>
              </a:xfrm>
            </p:grpSpPr>
            <p:sp>
              <p:nvSpPr>
                <p:cNvPr id="266" name="Bulle de texte"/>
                <p:cNvSpPr/>
                <p:nvPr/>
              </p:nvSpPr>
              <p:spPr>
                <a:xfrm>
                  <a:off x="50800" y="47290"/>
                  <a:ext cx="2278460" cy="13112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2" y="21600"/>
                      </a:moveTo>
                      <a:cubicBezTo>
                        <a:pt x="16766" y="21600"/>
                        <a:pt x="21600" y="17445"/>
                        <a:pt x="21600" y="12317"/>
                      </a:cubicBezTo>
                      <a:cubicBezTo>
                        <a:pt x="21600" y="9703"/>
                        <a:pt x="20333" y="7349"/>
                        <a:pt x="18312" y="5662"/>
                      </a:cubicBezTo>
                      <a:lnTo>
                        <a:pt x="21491" y="0"/>
                      </a:lnTo>
                      <a:lnTo>
                        <a:pt x="15584" y="4027"/>
                      </a:lnTo>
                      <a:cubicBezTo>
                        <a:pt x="14137" y="3408"/>
                        <a:pt x="12528" y="3027"/>
                        <a:pt x="10802" y="3027"/>
                      </a:cubicBezTo>
                      <a:cubicBezTo>
                        <a:pt x="4838" y="3027"/>
                        <a:pt x="0" y="7189"/>
                        <a:pt x="0" y="12317"/>
                      </a:cubicBezTo>
                      <a:cubicBezTo>
                        <a:pt x="0" y="17445"/>
                        <a:pt x="4838" y="21600"/>
                        <a:pt x="10802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</a:p>
              </p:txBody>
            </p:sp>
            <p:pic>
              <p:nvPicPr>
                <p:cNvPr id="265" name="Bulle de texte Bulle de citation" descr="Bulle de texte Bulle de citation"/>
                <p:cNvPicPr>
                  <a:picLocks noChangeAspect="0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2380060" cy="1409367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68" name="lbc.jpeg" descr="lbc.jpeg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204576" y="389559"/>
                <a:ext cx="1869156" cy="4348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3"/>
      <p:bldP build="whole" bldLvl="1" animBg="1" rev="0" advAuto="0" spid="240" grpId="1"/>
      <p:bldP build="whole" bldLvl="1" animBg="1" rev="0" advAuto="0" spid="27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e"/>
          <p:cNvSpPr txBox="1"/>
          <p:nvPr/>
        </p:nvSpPr>
        <p:spPr>
          <a:xfrm>
            <a:off x="-36113" y="-159306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273" name="Figure"/>
          <p:cNvSpPr/>
          <p:nvPr/>
        </p:nvSpPr>
        <p:spPr>
          <a:xfrm rot="5400000">
            <a:off x="5621655" y="-5669322"/>
            <a:ext cx="3375477" cy="14648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fill="norm" stroke="1" extrusionOk="0">
                <a:moveTo>
                  <a:pt x="0" y="107"/>
                </a:moveTo>
                <a:lnTo>
                  <a:pt x="0" y="21487"/>
                </a:lnTo>
                <a:lnTo>
                  <a:pt x="21600" y="21467"/>
                </a:lnTo>
                <a:cubicBezTo>
                  <a:pt x="19412" y="20135"/>
                  <a:pt x="18139" y="18776"/>
                  <a:pt x="17490" y="17407"/>
                </a:cubicBezTo>
                <a:cubicBezTo>
                  <a:pt x="15296" y="12776"/>
                  <a:pt x="16173" y="7776"/>
                  <a:pt x="15528" y="3182"/>
                </a:cubicBezTo>
                <a:cubicBezTo>
                  <a:pt x="15466" y="2741"/>
                  <a:pt x="15305" y="2305"/>
                  <a:pt x="14952" y="1903"/>
                </a:cubicBezTo>
                <a:cubicBezTo>
                  <a:pt x="14507" y="1397"/>
                  <a:pt x="13663" y="866"/>
                  <a:pt x="10401" y="405"/>
                </a:cubicBezTo>
                <a:cubicBezTo>
                  <a:pt x="7651" y="16"/>
                  <a:pt x="3654" y="-113"/>
                  <a:pt x="0" y="107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  <a:effectLst>
            <a:outerShdw sx="100000" sy="100000" kx="0" ky="0" algn="b" rotWithShape="0" blurRad="431800" dist="67536" dir="5346106">
              <a:srgbClr val="000000">
                <a:alpha val="30344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4" name="Il était une fois la cartographie 🗺…"/>
          <p:cNvSpPr txBox="1"/>
          <p:nvPr/>
        </p:nvSpPr>
        <p:spPr>
          <a:xfrm>
            <a:off x="325554" y="-12765"/>
            <a:ext cx="15947926" cy="2245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500"/>
              </a:spcBef>
              <a:defRPr b="1" sz="4500">
                <a:solidFill>
                  <a:schemeClr val="accent1">
                    <a:hueOff val="114395"/>
                    <a:lumOff val="-24975"/>
                  </a:schemeClr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Il était une fois la cartographie </a:t>
            </a:r>
            <a:r>
              <a:rPr b="0" i="1" sz="5200">
                <a:latin typeface="+mn-lt"/>
                <a:ea typeface="+mn-ea"/>
                <a:cs typeface="+mn-cs"/>
                <a:sym typeface="Helvetica Neue"/>
              </a:rPr>
              <a:t>🗺</a:t>
            </a:r>
          </a:p>
          <a:p>
            <a:pPr algn="l">
              <a:spcBef>
                <a:spcPts val="500"/>
              </a:spcBef>
              <a:defRPr i="1" sz="40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Comment et pourquoi ajouter une carte à vos applications ?</a:t>
            </a:r>
          </a:p>
        </p:txBody>
      </p:sp>
      <p:sp>
        <p:nvSpPr>
          <p:cNvPr id="302" name="Ligne de connexion"/>
          <p:cNvSpPr/>
          <p:nvPr/>
        </p:nvSpPr>
        <p:spPr>
          <a:xfrm>
            <a:off x="21025931" y="4608821"/>
            <a:ext cx="1985751" cy="339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2" h="21600" fill="norm" stroke="1" extrusionOk="0">
                <a:moveTo>
                  <a:pt x="0" y="21600"/>
                </a:moveTo>
                <a:cubicBezTo>
                  <a:pt x="20250" y="10721"/>
                  <a:pt x="21600" y="3521"/>
                  <a:pt x="4050" y="0"/>
                </a:cubicBezTo>
              </a:path>
            </a:pathLst>
          </a:custGeom>
          <a:ln w="1270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03" name="Ligne de connexion"/>
          <p:cNvSpPr/>
          <p:nvPr/>
        </p:nvSpPr>
        <p:spPr>
          <a:xfrm>
            <a:off x="8274238" y="10132950"/>
            <a:ext cx="9508480" cy="3041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0" fill="norm" stroke="1" extrusionOk="0">
                <a:moveTo>
                  <a:pt x="0" y="5665"/>
                </a:moveTo>
                <a:cubicBezTo>
                  <a:pt x="1893" y="21600"/>
                  <a:pt x="9093" y="19712"/>
                  <a:pt x="21600" y="0"/>
                </a:cubicBezTo>
              </a:path>
            </a:pathLst>
          </a:custGeom>
          <a:ln w="1270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04" name="Ligne de connexion"/>
          <p:cNvSpPr/>
          <p:nvPr/>
        </p:nvSpPr>
        <p:spPr>
          <a:xfrm>
            <a:off x="5613147" y="4105076"/>
            <a:ext cx="6940782" cy="156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0935" y="1090"/>
                  <a:pt x="3735" y="8290"/>
                  <a:pt x="0" y="21600"/>
                </a:cubicBezTo>
              </a:path>
            </a:pathLst>
          </a:custGeom>
          <a:ln w="127000">
            <a:solidFill>
              <a:srgbClr val="EFEFEF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283" name="Grouper"/>
          <p:cNvGrpSpPr/>
          <p:nvPr/>
        </p:nvGrpSpPr>
        <p:grpSpPr>
          <a:xfrm>
            <a:off x="12553930" y="3254036"/>
            <a:ext cx="8966375" cy="1916313"/>
            <a:chOff x="0" y="0"/>
            <a:chExt cx="8966373" cy="1916312"/>
          </a:xfrm>
        </p:grpSpPr>
        <p:grpSp>
          <p:nvGrpSpPr>
            <p:cNvPr id="280" name="Grouper"/>
            <p:cNvGrpSpPr/>
            <p:nvPr/>
          </p:nvGrpSpPr>
          <p:grpSpPr>
            <a:xfrm>
              <a:off x="0" y="0"/>
              <a:ext cx="8966374" cy="1916313"/>
              <a:chOff x="0" y="0"/>
              <a:chExt cx="8966373" cy="1916312"/>
            </a:xfrm>
          </p:grpSpPr>
          <p:sp>
            <p:nvSpPr>
              <p:cNvPr id="278" name="Rectangle"/>
              <p:cNvSpPr/>
              <p:nvPr/>
            </p:nvSpPr>
            <p:spPr>
              <a:xfrm>
                <a:off x="0" y="0"/>
                <a:ext cx="8966374" cy="1916313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79" name="De quoi se compose une carte ?"/>
              <p:cNvSpPr txBox="1"/>
              <p:nvPr/>
            </p:nvSpPr>
            <p:spPr>
              <a:xfrm>
                <a:off x="412142" y="156221"/>
                <a:ext cx="8142089" cy="16038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De quoi se compose une carte ?</a:t>
                </a:r>
              </a:p>
            </p:txBody>
          </p:sp>
        </p:grpSp>
        <p:sp>
          <p:nvSpPr>
            <p:cNvPr id="281" name="Compas à dessin"/>
            <p:cNvSpPr/>
            <p:nvPr/>
          </p:nvSpPr>
          <p:spPr>
            <a:xfrm rot="20908301">
              <a:off x="3415814" y="828778"/>
              <a:ext cx="641244" cy="96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6" y="0"/>
                  </a:moveTo>
                  <a:cubicBezTo>
                    <a:pt x="10327" y="0"/>
                    <a:pt x="9946" y="254"/>
                    <a:pt x="9946" y="567"/>
                  </a:cubicBezTo>
                  <a:lnTo>
                    <a:pt x="9946" y="1610"/>
                  </a:lnTo>
                  <a:cubicBezTo>
                    <a:pt x="7891" y="1874"/>
                    <a:pt x="6330" y="3089"/>
                    <a:pt x="6330" y="4536"/>
                  </a:cubicBezTo>
                  <a:cubicBezTo>
                    <a:pt x="6330" y="5362"/>
                    <a:pt x="6838" y="6112"/>
                    <a:pt x="7655" y="6652"/>
                  </a:cubicBezTo>
                  <a:lnTo>
                    <a:pt x="4355" y="14251"/>
                  </a:lnTo>
                  <a:lnTo>
                    <a:pt x="850" y="14251"/>
                  </a:lnTo>
                  <a:cubicBezTo>
                    <a:pt x="380" y="14251"/>
                    <a:pt x="0" y="14505"/>
                    <a:pt x="0" y="14818"/>
                  </a:cubicBezTo>
                  <a:cubicBezTo>
                    <a:pt x="0" y="15131"/>
                    <a:pt x="380" y="15385"/>
                    <a:pt x="850" y="15385"/>
                  </a:cubicBezTo>
                  <a:lnTo>
                    <a:pt x="3862" y="15385"/>
                  </a:lnTo>
                  <a:lnTo>
                    <a:pt x="2428" y="18689"/>
                  </a:lnTo>
                  <a:cubicBezTo>
                    <a:pt x="2371" y="18829"/>
                    <a:pt x="2436" y="18970"/>
                    <a:pt x="2582" y="19067"/>
                  </a:cubicBezTo>
                  <a:lnTo>
                    <a:pt x="2258" y="21443"/>
                  </a:lnTo>
                  <a:lnTo>
                    <a:pt x="3035" y="21595"/>
                  </a:lnTo>
                  <a:lnTo>
                    <a:pt x="4580" y="19462"/>
                  </a:lnTo>
                  <a:cubicBezTo>
                    <a:pt x="4790" y="19440"/>
                    <a:pt x="4978" y="19338"/>
                    <a:pt x="5043" y="19192"/>
                  </a:cubicBezTo>
                  <a:lnTo>
                    <a:pt x="6694" y="15385"/>
                  </a:lnTo>
                  <a:lnTo>
                    <a:pt x="10134" y="15385"/>
                  </a:lnTo>
                  <a:lnTo>
                    <a:pt x="10134" y="15785"/>
                  </a:lnTo>
                  <a:cubicBezTo>
                    <a:pt x="10134" y="15995"/>
                    <a:pt x="10393" y="16163"/>
                    <a:pt x="10700" y="16163"/>
                  </a:cubicBezTo>
                  <a:lnTo>
                    <a:pt x="10804" y="16163"/>
                  </a:lnTo>
                  <a:lnTo>
                    <a:pt x="10821" y="16163"/>
                  </a:lnTo>
                  <a:lnTo>
                    <a:pt x="10925" y="16163"/>
                  </a:lnTo>
                  <a:cubicBezTo>
                    <a:pt x="11241" y="16163"/>
                    <a:pt x="11492" y="15990"/>
                    <a:pt x="11492" y="15785"/>
                  </a:cubicBezTo>
                  <a:lnTo>
                    <a:pt x="11492" y="15390"/>
                  </a:lnTo>
                  <a:lnTo>
                    <a:pt x="14931" y="15390"/>
                  </a:lnTo>
                  <a:lnTo>
                    <a:pt x="16583" y="19197"/>
                  </a:lnTo>
                  <a:cubicBezTo>
                    <a:pt x="16647" y="19343"/>
                    <a:pt x="16832" y="19440"/>
                    <a:pt x="17043" y="19467"/>
                  </a:cubicBezTo>
                  <a:lnTo>
                    <a:pt x="18591" y="21600"/>
                  </a:lnTo>
                  <a:lnTo>
                    <a:pt x="19367" y="21448"/>
                  </a:lnTo>
                  <a:lnTo>
                    <a:pt x="19043" y="19072"/>
                  </a:lnTo>
                  <a:cubicBezTo>
                    <a:pt x="19189" y="18975"/>
                    <a:pt x="19262" y="18835"/>
                    <a:pt x="19197" y="18694"/>
                  </a:cubicBezTo>
                  <a:lnTo>
                    <a:pt x="17741" y="15390"/>
                  </a:lnTo>
                  <a:lnTo>
                    <a:pt x="20750" y="15390"/>
                  </a:lnTo>
                  <a:cubicBezTo>
                    <a:pt x="21220" y="15390"/>
                    <a:pt x="21600" y="15136"/>
                    <a:pt x="21600" y="14823"/>
                  </a:cubicBezTo>
                  <a:cubicBezTo>
                    <a:pt x="21600" y="14510"/>
                    <a:pt x="21220" y="14251"/>
                    <a:pt x="20743" y="14251"/>
                  </a:cubicBezTo>
                  <a:lnTo>
                    <a:pt x="17238" y="14251"/>
                  </a:lnTo>
                  <a:lnTo>
                    <a:pt x="13937" y="6652"/>
                  </a:lnTo>
                  <a:cubicBezTo>
                    <a:pt x="14755" y="6112"/>
                    <a:pt x="15262" y="5362"/>
                    <a:pt x="15262" y="4536"/>
                  </a:cubicBezTo>
                  <a:cubicBezTo>
                    <a:pt x="15262" y="3083"/>
                    <a:pt x="13702" y="1874"/>
                    <a:pt x="11646" y="1610"/>
                  </a:cubicBezTo>
                  <a:lnTo>
                    <a:pt x="11646" y="567"/>
                  </a:lnTo>
                  <a:cubicBezTo>
                    <a:pt x="11646" y="254"/>
                    <a:pt x="11266" y="0"/>
                    <a:pt x="10796" y="0"/>
                  </a:cubicBezTo>
                  <a:close/>
                  <a:moveTo>
                    <a:pt x="9946" y="2781"/>
                  </a:moveTo>
                  <a:lnTo>
                    <a:pt x="9946" y="3520"/>
                  </a:lnTo>
                  <a:cubicBezTo>
                    <a:pt x="9946" y="3833"/>
                    <a:pt x="10327" y="4087"/>
                    <a:pt x="10796" y="4087"/>
                  </a:cubicBezTo>
                  <a:cubicBezTo>
                    <a:pt x="11266" y="4087"/>
                    <a:pt x="11646" y="3833"/>
                    <a:pt x="11646" y="3520"/>
                  </a:cubicBezTo>
                  <a:lnTo>
                    <a:pt x="11646" y="2781"/>
                  </a:lnTo>
                  <a:cubicBezTo>
                    <a:pt x="12755" y="3024"/>
                    <a:pt x="13555" y="3715"/>
                    <a:pt x="13555" y="4536"/>
                  </a:cubicBezTo>
                  <a:cubicBezTo>
                    <a:pt x="13555" y="5551"/>
                    <a:pt x="12318" y="6382"/>
                    <a:pt x="10789" y="6382"/>
                  </a:cubicBezTo>
                  <a:cubicBezTo>
                    <a:pt x="9259" y="6382"/>
                    <a:pt x="8019" y="5557"/>
                    <a:pt x="8019" y="4536"/>
                  </a:cubicBezTo>
                  <a:cubicBezTo>
                    <a:pt x="8027" y="3715"/>
                    <a:pt x="8838" y="3024"/>
                    <a:pt x="9946" y="2781"/>
                  </a:cubicBezTo>
                  <a:close/>
                  <a:moveTo>
                    <a:pt x="10108" y="7479"/>
                  </a:moveTo>
                  <a:cubicBezTo>
                    <a:pt x="10335" y="7501"/>
                    <a:pt x="10562" y="7516"/>
                    <a:pt x="10796" y="7516"/>
                  </a:cubicBezTo>
                  <a:cubicBezTo>
                    <a:pt x="11031" y="7516"/>
                    <a:pt x="11257" y="7501"/>
                    <a:pt x="11484" y="7479"/>
                  </a:cubicBezTo>
                  <a:lnTo>
                    <a:pt x="14423" y="14251"/>
                  </a:lnTo>
                  <a:lnTo>
                    <a:pt x="11477" y="14251"/>
                  </a:lnTo>
                  <a:lnTo>
                    <a:pt x="11477" y="13851"/>
                  </a:lnTo>
                  <a:cubicBezTo>
                    <a:pt x="11477" y="13640"/>
                    <a:pt x="11218" y="13473"/>
                    <a:pt x="10910" y="13473"/>
                  </a:cubicBezTo>
                  <a:lnTo>
                    <a:pt x="10796" y="13473"/>
                  </a:lnTo>
                  <a:lnTo>
                    <a:pt x="10682" y="13473"/>
                  </a:lnTo>
                  <a:cubicBezTo>
                    <a:pt x="10367" y="13473"/>
                    <a:pt x="10116" y="13646"/>
                    <a:pt x="10116" y="13851"/>
                  </a:cubicBezTo>
                  <a:lnTo>
                    <a:pt x="10116" y="14251"/>
                  </a:lnTo>
                  <a:lnTo>
                    <a:pt x="7170" y="14251"/>
                  </a:lnTo>
                  <a:lnTo>
                    <a:pt x="10108" y="7479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2" name="Règle"/>
            <p:cNvSpPr/>
            <p:nvPr/>
          </p:nvSpPr>
          <p:spPr>
            <a:xfrm rot="19538086">
              <a:off x="4305276" y="1196732"/>
              <a:ext cx="1456680" cy="27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7" y="21600"/>
                  </a:moveTo>
                  <a:cubicBezTo>
                    <a:pt x="196" y="21600"/>
                    <a:pt x="0" y="20556"/>
                    <a:pt x="0" y="19258"/>
                  </a:cubicBezTo>
                  <a:lnTo>
                    <a:pt x="0" y="2342"/>
                  </a:lnTo>
                  <a:cubicBezTo>
                    <a:pt x="0" y="1044"/>
                    <a:pt x="196" y="0"/>
                    <a:pt x="437" y="0"/>
                  </a:cubicBezTo>
                  <a:lnTo>
                    <a:pt x="21163" y="0"/>
                  </a:lnTo>
                  <a:cubicBezTo>
                    <a:pt x="21404" y="0"/>
                    <a:pt x="21600" y="1044"/>
                    <a:pt x="21600" y="2342"/>
                  </a:cubicBezTo>
                  <a:lnTo>
                    <a:pt x="21600" y="19258"/>
                  </a:lnTo>
                  <a:cubicBezTo>
                    <a:pt x="21600" y="20556"/>
                    <a:pt x="21404" y="21600"/>
                    <a:pt x="21163" y="21600"/>
                  </a:cubicBezTo>
                  <a:lnTo>
                    <a:pt x="437" y="21600"/>
                  </a:lnTo>
                  <a:close/>
                  <a:moveTo>
                    <a:pt x="19439" y="14327"/>
                  </a:moveTo>
                  <a:cubicBezTo>
                    <a:pt x="19672" y="14327"/>
                    <a:pt x="19860" y="13313"/>
                    <a:pt x="19860" y="12058"/>
                  </a:cubicBezTo>
                  <a:cubicBezTo>
                    <a:pt x="19860" y="10802"/>
                    <a:pt x="19672" y="9779"/>
                    <a:pt x="19439" y="9779"/>
                  </a:cubicBezTo>
                  <a:cubicBezTo>
                    <a:pt x="19206" y="9779"/>
                    <a:pt x="19018" y="10803"/>
                    <a:pt x="19018" y="12058"/>
                  </a:cubicBezTo>
                  <a:cubicBezTo>
                    <a:pt x="19018" y="13313"/>
                    <a:pt x="19206" y="14327"/>
                    <a:pt x="19439" y="14327"/>
                  </a:cubicBezTo>
                  <a:close/>
                  <a:moveTo>
                    <a:pt x="677" y="12122"/>
                  </a:moveTo>
                  <a:lnTo>
                    <a:pt x="893" y="12122"/>
                  </a:lnTo>
                  <a:lnTo>
                    <a:pt x="893" y="2497"/>
                  </a:lnTo>
                  <a:lnTo>
                    <a:pt x="677" y="2497"/>
                  </a:lnTo>
                  <a:lnTo>
                    <a:pt x="677" y="12122"/>
                  </a:lnTo>
                  <a:close/>
                  <a:moveTo>
                    <a:pt x="5658" y="12122"/>
                  </a:moveTo>
                  <a:lnTo>
                    <a:pt x="5875" y="12122"/>
                  </a:lnTo>
                  <a:lnTo>
                    <a:pt x="5875" y="2497"/>
                  </a:lnTo>
                  <a:lnTo>
                    <a:pt x="5658" y="2497"/>
                  </a:lnTo>
                  <a:lnTo>
                    <a:pt x="5658" y="12122"/>
                  </a:lnTo>
                  <a:close/>
                  <a:moveTo>
                    <a:pt x="10694" y="12122"/>
                  </a:moveTo>
                  <a:lnTo>
                    <a:pt x="10911" y="12122"/>
                  </a:lnTo>
                  <a:lnTo>
                    <a:pt x="10911" y="2497"/>
                  </a:lnTo>
                  <a:lnTo>
                    <a:pt x="10694" y="2497"/>
                  </a:lnTo>
                  <a:lnTo>
                    <a:pt x="10694" y="12122"/>
                  </a:lnTo>
                  <a:close/>
                  <a:moveTo>
                    <a:pt x="15730" y="12122"/>
                  </a:moveTo>
                  <a:lnTo>
                    <a:pt x="15947" y="12122"/>
                  </a:lnTo>
                  <a:lnTo>
                    <a:pt x="15947" y="2497"/>
                  </a:lnTo>
                  <a:lnTo>
                    <a:pt x="15730" y="2497"/>
                  </a:lnTo>
                  <a:lnTo>
                    <a:pt x="15730" y="12122"/>
                  </a:lnTo>
                  <a:close/>
                  <a:moveTo>
                    <a:pt x="20712" y="12122"/>
                  </a:moveTo>
                  <a:lnTo>
                    <a:pt x="20928" y="12122"/>
                  </a:lnTo>
                  <a:lnTo>
                    <a:pt x="20928" y="2497"/>
                  </a:lnTo>
                  <a:lnTo>
                    <a:pt x="20712" y="2497"/>
                  </a:lnTo>
                  <a:lnTo>
                    <a:pt x="20712" y="12122"/>
                  </a:lnTo>
                  <a:close/>
                  <a:moveTo>
                    <a:pt x="3168" y="9205"/>
                  </a:moveTo>
                  <a:lnTo>
                    <a:pt x="3384" y="9205"/>
                  </a:lnTo>
                  <a:lnTo>
                    <a:pt x="3384" y="2497"/>
                  </a:lnTo>
                  <a:lnTo>
                    <a:pt x="3168" y="2497"/>
                  </a:lnTo>
                  <a:lnTo>
                    <a:pt x="3168" y="9205"/>
                  </a:lnTo>
                  <a:close/>
                  <a:moveTo>
                    <a:pt x="8203" y="9205"/>
                  </a:moveTo>
                  <a:lnTo>
                    <a:pt x="8420" y="9205"/>
                  </a:lnTo>
                  <a:lnTo>
                    <a:pt x="8420" y="2497"/>
                  </a:lnTo>
                  <a:lnTo>
                    <a:pt x="8203" y="2497"/>
                  </a:lnTo>
                  <a:lnTo>
                    <a:pt x="8203" y="9205"/>
                  </a:lnTo>
                  <a:close/>
                  <a:moveTo>
                    <a:pt x="13185" y="9205"/>
                  </a:moveTo>
                  <a:lnTo>
                    <a:pt x="13402" y="9205"/>
                  </a:lnTo>
                  <a:lnTo>
                    <a:pt x="13402" y="2497"/>
                  </a:lnTo>
                  <a:lnTo>
                    <a:pt x="13185" y="2497"/>
                  </a:lnTo>
                  <a:lnTo>
                    <a:pt x="13185" y="9205"/>
                  </a:lnTo>
                  <a:close/>
                  <a:moveTo>
                    <a:pt x="18221" y="9205"/>
                  </a:moveTo>
                  <a:lnTo>
                    <a:pt x="18437" y="9205"/>
                  </a:lnTo>
                  <a:lnTo>
                    <a:pt x="18437" y="2497"/>
                  </a:lnTo>
                  <a:lnTo>
                    <a:pt x="18221" y="2497"/>
                  </a:lnTo>
                  <a:lnTo>
                    <a:pt x="18221" y="9205"/>
                  </a:lnTo>
                  <a:close/>
                  <a:moveTo>
                    <a:pt x="1272" y="6580"/>
                  </a:moveTo>
                  <a:lnTo>
                    <a:pt x="1489" y="6580"/>
                  </a:lnTo>
                  <a:lnTo>
                    <a:pt x="1489" y="2497"/>
                  </a:lnTo>
                  <a:lnTo>
                    <a:pt x="1272" y="2497"/>
                  </a:lnTo>
                  <a:lnTo>
                    <a:pt x="1272" y="6580"/>
                  </a:lnTo>
                  <a:close/>
                  <a:moveTo>
                    <a:pt x="1922" y="6580"/>
                  </a:moveTo>
                  <a:lnTo>
                    <a:pt x="2139" y="6580"/>
                  </a:lnTo>
                  <a:lnTo>
                    <a:pt x="2139" y="2497"/>
                  </a:lnTo>
                  <a:lnTo>
                    <a:pt x="1922" y="2497"/>
                  </a:lnTo>
                  <a:lnTo>
                    <a:pt x="1922" y="6580"/>
                  </a:lnTo>
                  <a:close/>
                  <a:moveTo>
                    <a:pt x="2518" y="6580"/>
                  </a:moveTo>
                  <a:lnTo>
                    <a:pt x="2734" y="6580"/>
                  </a:lnTo>
                  <a:lnTo>
                    <a:pt x="2734" y="2497"/>
                  </a:lnTo>
                  <a:lnTo>
                    <a:pt x="2518" y="2497"/>
                  </a:lnTo>
                  <a:lnTo>
                    <a:pt x="2518" y="6580"/>
                  </a:lnTo>
                  <a:close/>
                  <a:moveTo>
                    <a:pt x="3817" y="6580"/>
                  </a:moveTo>
                  <a:lnTo>
                    <a:pt x="4034" y="6580"/>
                  </a:lnTo>
                  <a:lnTo>
                    <a:pt x="4034" y="2497"/>
                  </a:lnTo>
                  <a:lnTo>
                    <a:pt x="3817" y="2497"/>
                  </a:lnTo>
                  <a:lnTo>
                    <a:pt x="3817" y="6580"/>
                  </a:lnTo>
                  <a:close/>
                  <a:moveTo>
                    <a:pt x="4413" y="6580"/>
                  </a:moveTo>
                  <a:lnTo>
                    <a:pt x="4630" y="6580"/>
                  </a:lnTo>
                  <a:lnTo>
                    <a:pt x="4630" y="2497"/>
                  </a:lnTo>
                  <a:lnTo>
                    <a:pt x="4413" y="2497"/>
                  </a:lnTo>
                  <a:lnTo>
                    <a:pt x="4413" y="6580"/>
                  </a:lnTo>
                  <a:close/>
                  <a:moveTo>
                    <a:pt x="5063" y="6580"/>
                  </a:moveTo>
                  <a:lnTo>
                    <a:pt x="5279" y="6580"/>
                  </a:lnTo>
                  <a:lnTo>
                    <a:pt x="5279" y="2497"/>
                  </a:lnTo>
                  <a:lnTo>
                    <a:pt x="5063" y="2497"/>
                  </a:lnTo>
                  <a:lnTo>
                    <a:pt x="5063" y="6580"/>
                  </a:lnTo>
                  <a:close/>
                  <a:moveTo>
                    <a:pt x="6308" y="6580"/>
                  </a:moveTo>
                  <a:lnTo>
                    <a:pt x="6525" y="6580"/>
                  </a:lnTo>
                  <a:lnTo>
                    <a:pt x="6525" y="2497"/>
                  </a:lnTo>
                  <a:lnTo>
                    <a:pt x="6308" y="2497"/>
                  </a:lnTo>
                  <a:lnTo>
                    <a:pt x="6308" y="6580"/>
                  </a:lnTo>
                  <a:close/>
                  <a:moveTo>
                    <a:pt x="6904" y="6580"/>
                  </a:moveTo>
                  <a:lnTo>
                    <a:pt x="7120" y="6580"/>
                  </a:lnTo>
                  <a:lnTo>
                    <a:pt x="7120" y="2497"/>
                  </a:lnTo>
                  <a:lnTo>
                    <a:pt x="6904" y="2497"/>
                  </a:lnTo>
                  <a:lnTo>
                    <a:pt x="6904" y="6580"/>
                  </a:lnTo>
                  <a:close/>
                  <a:moveTo>
                    <a:pt x="7554" y="6580"/>
                  </a:moveTo>
                  <a:lnTo>
                    <a:pt x="7770" y="6580"/>
                  </a:lnTo>
                  <a:lnTo>
                    <a:pt x="7770" y="2497"/>
                  </a:lnTo>
                  <a:lnTo>
                    <a:pt x="7554" y="2497"/>
                  </a:lnTo>
                  <a:lnTo>
                    <a:pt x="7554" y="6580"/>
                  </a:lnTo>
                  <a:close/>
                  <a:moveTo>
                    <a:pt x="8799" y="6580"/>
                  </a:moveTo>
                  <a:lnTo>
                    <a:pt x="9016" y="6580"/>
                  </a:lnTo>
                  <a:lnTo>
                    <a:pt x="9016" y="2497"/>
                  </a:lnTo>
                  <a:lnTo>
                    <a:pt x="8799" y="2497"/>
                  </a:lnTo>
                  <a:lnTo>
                    <a:pt x="8799" y="6580"/>
                  </a:lnTo>
                  <a:close/>
                  <a:moveTo>
                    <a:pt x="9449" y="6580"/>
                  </a:moveTo>
                  <a:lnTo>
                    <a:pt x="9665" y="6580"/>
                  </a:lnTo>
                  <a:lnTo>
                    <a:pt x="9665" y="2497"/>
                  </a:lnTo>
                  <a:lnTo>
                    <a:pt x="9449" y="2497"/>
                  </a:lnTo>
                  <a:lnTo>
                    <a:pt x="9449" y="6580"/>
                  </a:lnTo>
                  <a:close/>
                  <a:moveTo>
                    <a:pt x="10044" y="6580"/>
                  </a:moveTo>
                  <a:lnTo>
                    <a:pt x="10261" y="6580"/>
                  </a:lnTo>
                  <a:lnTo>
                    <a:pt x="10261" y="2497"/>
                  </a:lnTo>
                  <a:lnTo>
                    <a:pt x="10044" y="2497"/>
                  </a:lnTo>
                  <a:lnTo>
                    <a:pt x="10044" y="6580"/>
                  </a:lnTo>
                  <a:close/>
                  <a:moveTo>
                    <a:pt x="11344" y="6580"/>
                  </a:moveTo>
                  <a:lnTo>
                    <a:pt x="11506" y="6580"/>
                  </a:lnTo>
                  <a:lnTo>
                    <a:pt x="11506" y="2497"/>
                  </a:lnTo>
                  <a:lnTo>
                    <a:pt x="11344" y="2497"/>
                  </a:lnTo>
                  <a:lnTo>
                    <a:pt x="11344" y="6580"/>
                  </a:lnTo>
                  <a:close/>
                  <a:moveTo>
                    <a:pt x="11940" y="6580"/>
                  </a:moveTo>
                  <a:lnTo>
                    <a:pt x="12156" y="6580"/>
                  </a:lnTo>
                  <a:lnTo>
                    <a:pt x="12156" y="2497"/>
                  </a:lnTo>
                  <a:lnTo>
                    <a:pt x="11940" y="2497"/>
                  </a:lnTo>
                  <a:lnTo>
                    <a:pt x="11940" y="6580"/>
                  </a:lnTo>
                  <a:close/>
                  <a:moveTo>
                    <a:pt x="12589" y="6580"/>
                  </a:moveTo>
                  <a:lnTo>
                    <a:pt x="12806" y="6580"/>
                  </a:lnTo>
                  <a:lnTo>
                    <a:pt x="12806" y="2497"/>
                  </a:lnTo>
                  <a:lnTo>
                    <a:pt x="12589" y="2497"/>
                  </a:lnTo>
                  <a:lnTo>
                    <a:pt x="12589" y="6580"/>
                  </a:lnTo>
                  <a:close/>
                  <a:moveTo>
                    <a:pt x="13835" y="6580"/>
                  </a:moveTo>
                  <a:lnTo>
                    <a:pt x="14051" y="6580"/>
                  </a:lnTo>
                  <a:lnTo>
                    <a:pt x="14051" y="2497"/>
                  </a:lnTo>
                  <a:lnTo>
                    <a:pt x="13835" y="2497"/>
                  </a:lnTo>
                  <a:lnTo>
                    <a:pt x="13835" y="6580"/>
                  </a:lnTo>
                  <a:close/>
                  <a:moveTo>
                    <a:pt x="14430" y="6580"/>
                  </a:moveTo>
                  <a:lnTo>
                    <a:pt x="14647" y="6580"/>
                  </a:lnTo>
                  <a:lnTo>
                    <a:pt x="14647" y="2497"/>
                  </a:lnTo>
                  <a:lnTo>
                    <a:pt x="14430" y="2497"/>
                  </a:lnTo>
                  <a:lnTo>
                    <a:pt x="14430" y="6580"/>
                  </a:lnTo>
                  <a:close/>
                  <a:moveTo>
                    <a:pt x="15080" y="6580"/>
                  </a:moveTo>
                  <a:lnTo>
                    <a:pt x="15297" y="6580"/>
                  </a:lnTo>
                  <a:lnTo>
                    <a:pt x="15297" y="2497"/>
                  </a:lnTo>
                  <a:lnTo>
                    <a:pt x="15080" y="2497"/>
                  </a:lnTo>
                  <a:lnTo>
                    <a:pt x="15080" y="6580"/>
                  </a:lnTo>
                  <a:close/>
                  <a:moveTo>
                    <a:pt x="16326" y="6580"/>
                  </a:moveTo>
                  <a:lnTo>
                    <a:pt x="16542" y="6580"/>
                  </a:lnTo>
                  <a:lnTo>
                    <a:pt x="16542" y="2497"/>
                  </a:lnTo>
                  <a:lnTo>
                    <a:pt x="16326" y="2497"/>
                  </a:lnTo>
                  <a:lnTo>
                    <a:pt x="16326" y="6580"/>
                  </a:lnTo>
                  <a:close/>
                  <a:moveTo>
                    <a:pt x="16975" y="6580"/>
                  </a:moveTo>
                  <a:lnTo>
                    <a:pt x="17192" y="6580"/>
                  </a:lnTo>
                  <a:lnTo>
                    <a:pt x="17192" y="2497"/>
                  </a:lnTo>
                  <a:lnTo>
                    <a:pt x="16975" y="2497"/>
                  </a:lnTo>
                  <a:lnTo>
                    <a:pt x="16975" y="6580"/>
                  </a:lnTo>
                  <a:close/>
                  <a:moveTo>
                    <a:pt x="17571" y="6580"/>
                  </a:moveTo>
                  <a:lnTo>
                    <a:pt x="17788" y="6580"/>
                  </a:lnTo>
                  <a:lnTo>
                    <a:pt x="17788" y="2497"/>
                  </a:lnTo>
                  <a:lnTo>
                    <a:pt x="17571" y="2497"/>
                  </a:lnTo>
                  <a:lnTo>
                    <a:pt x="17571" y="6580"/>
                  </a:lnTo>
                  <a:close/>
                  <a:moveTo>
                    <a:pt x="18816" y="6580"/>
                  </a:moveTo>
                  <a:lnTo>
                    <a:pt x="19033" y="6580"/>
                  </a:lnTo>
                  <a:lnTo>
                    <a:pt x="19033" y="2497"/>
                  </a:lnTo>
                  <a:lnTo>
                    <a:pt x="18816" y="2497"/>
                  </a:lnTo>
                  <a:lnTo>
                    <a:pt x="18816" y="6580"/>
                  </a:lnTo>
                  <a:close/>
                  <a:moveTo>
                    <a:pt x="19466" y="6580"/>
                  </a:moveTo>
                  <a:lnTo>
                    <a:pt x="19683" y="6580"/>
                  </a:lnTo>
                  <a:lnTo>
                    <a:pt x="19683" y="2497"/>
                  </a:lnTo>
                  <a:lnTo>
                    <a:pt x="19466" y="2497"/>
                  </a:lnTo>
                  <a:lnTo>
                    <a:pt x="19466" y="6580"/>
                  </a:lnTo>
                  <a:close/>
                  <a:moveTo>
                    <a:pt x="20116" y="6580"/>
                  </a:moveTo>
                  <a:lnTo>
                    <a:pt x="20333" y="6580"/>
                  </a:lnTo>
                  <a:lnTo>
                    <a:pt x="20333" y="2497"/>
                  </a:lnTo>
                  <a:lnTo>
                    <a:pt x="20116" y="2497"/>
                  </a:lnTo>
                  <a:lnTo>
                    <a:pt x="20116" y="6580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chemeClr val="accent4">
                      <a:hueOff val="348544"/>
                      <a:lumOff val="7139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88" name="Grouper"/>
          <p:cNvGrpSpPr/>
          <p:nvPr/>
        </p:nvGrpSpPr>
        <p:grpSpPr>
          <a:xfrm>
            <a:off x="5135550" y="9767203"/>
            <a:ext cx="5984872" cy="1419671"/>
            <a:chOff x="0" y="0"/>
            <a:chExt cx="5984871" cy="1419670"/>
          </a:xfrm>
        </p:grpSpPr>
        <p:grpSp>
          <p:nvGrpSpPr>
            <p:cNvPr id="286" name="Grouper"/>
            <p:cNvGrpSpPr/>
            <p:nvPr/>
          </p:nvGrpSpPr>
          <p:grpSpPr>
            <a:xfrm>
              <a:off x="-1" y="0"/>
              <a:ext cx="5984873" cy="1419671"/>
              <a:chOff x="0" y="0"/>
              <a:chExt cx="5984871" cy="1419670"/>
            </a:xfrm>
          </p:grpSpPr>
          <p:sp>
            <p:nvSpPr>
              <p:cNvPr id="284" name="Rectangle"/>
              <p:cNvSpPr/>
              <p:nvPr/>
            </p:nvSpPr>
            <p:spPr>
              <a:xfrm>
                <a:off x="-1" y="0"/>
                <a:ext cx="5984873" cy="1419671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85" name="Se lancer !"/>
              <p:cNvSpPr txBox="1"/>
              <p:nvPr/>
            </p:nvSpPr>
            <p:spPr>
              <a:xfrm>
                <a:off x="275096" y="115734"/>
                <a:ext cx="5434679" cy="11882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Se lancer !</a:t>
                </a:r>
              </a:p>
            </p:txBody>
          </p:sp>
        </p:grpSp>
        <p:sp>
          <p:nvSpPr>
            <p:cNvPr id="287" name="Ordinateur"/>
            <p:cNvSpPr/>
            <p:nvPr/>
          </p:nvSpPr>
          <p:spPr>
            <a:xfrm>
              <a:off x="4076105" y="205018"/>
              <a:ext cx="1251124" cy="1009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fill="norm" stroke="1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95" name="Grouper"/>
          <p:cNvGrpSpPr/>
          <p:nvPr/>
        </p:nvGrpSpPr>
        <p:grpSpPr>
          <a:xfrm>
            <a:off x="15383274" y="8002523"/>
            <a:ext cx="7870026" cy="2130554"/>
            <a:chOff x="0" y="0"/>
            <a:chExt cx="7870024" cy="2130553"/>
          </a:xfrm>
        </p:grpSpPr>
        <p:grpSp>
          <p:nvGrpSpPr>
            <p:cNvPr id="291" name="Grouper"/>
            <p:cNvGrpSpPr/>
            <p:nvPr/>
          </p:nvGrpSpPr>
          <p:grpSpPr>
            <a:xfrm>
              <a:off x="0" y="0"/>
              <a:ext cx="7870025" cy="2130554"/>
              <a:chOff x="0" y="0"/>
              <a:chExt cx="7870024" cy="2130553"/>
            </a:xfrm>
          </p:grpSpPr>
          <p:sp>
            <p:nvSpPr>
              <p:cNvPr id="289" name="Rectangle"/>
              <p:cNvSpPr/>
              <p:nvPr/>
            </p:nvSpPr>
            <p:spPr>
              <a:xfrm>
                <a:off x="0" y="0"/>
                <a:ext cx="7870025" cy="2130554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0" name="Ce qu’il y a derrière la carte"/>
              <p:cNvSpPr txBox="1"/>
              <p:nvPr/>
            </p:nvSpPr>
            <p:spPr>
              <a:xfrm>
                <a:off x="361748" y="173686"/>
                <a:ext cx="7146528" cy="1783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Ce qu’il y a derrière la carte</a:t>
                </a:r>
              </a:p>
            </p:txBody>
          </p:sp>
        </p:grpSp>
        <p:sp>
          <p:nvSpPr>
            <p:cNvPr id="292" name="Pièces de monnaie"/>
            <p:cNvSpPr/>
            <p:nvPr/>
          </p:nvSpPr>
          <p:spPr>
            <a:xfrm>
              <a:off x="2725424" y="954925"/>
              <a:ext cx="918744" cy="92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3" name="Engrenage"/>
            <p:cNvSpPr/>
            <p:nvPr/>
          </p:nvSpPr>
          <p:spPr>
            <a:xfrm>
              <a:off x="3857029" y="956066"/>
              <a:ext cx="812263" cy="81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4" name="Engrenage"/>
            <p:cNvSpPr/>
            <p:nvPr/>
          </p:nvSpPr>
          <p:spPr>
            <a:xfrm>
              <a:off x="4698776" y="1214140"/>
              <a:ext cx="554717" cy="554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01" name="Grouper"/>
          <p:cNvGrpSpPr/>
          <p:nvPr/>
        </p:nvGrpSpPr>
        <p:grpSpPr>
          <a:xfrm>
            <a:off x="1159274" y="5665841"/>
            <a:ext cx="7525078" cy="1608277"/>
            <a:chOff x="0" y="0"/>
            <a:chExt cx="7525076" cy="1608275"/>
          </a:xfrm>
        </p:grpSpPr>
        <p:grpSp>
          <p:nvGrpSpPr>
            <p:cNvPr id="298" name="Grouper"/>
            <p:cNvGrpSpPr/>
            <p:nvPr/>
          </p:nvGrpSpPr>
          <p:grpSpPr>
            <a:xfrm>
              <a:off x="0" y="0"/>
              <a:ext cx="7525077" cy="1608276"/>
              <a:chOff x="0" y="0"/>
              <a:chExt cx="7525076" cy="1608275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0" y="0"/>
                <a:ext cx="7525077" cy="1608276"/>
              </a:xfrm>
              <a:prstGeom prst="rect">
                <a:avLst/>
              </a:prstGeom>
              <a:solidFill>
                <a:srgbClr val="EFEFE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270000" dist="139371" dir="5400000">
                  <a:srgbClr val="000000">
                    <a:alpha val="2049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97" name="Les usages de la cartographie"/>
              <p:cNvSpPr txBox="1"/>
              <p:nvPr/>
            </p:nvSpPr>
            <p:spPr>
              <a:xfrm>
                <a:off x="345892" y="131109"/>
                <a:ext cx="6833292" cy="13460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spcBef>
                    <a:spcPts val="1500"/>
                  </a:spcBef>
                  <a:defRPr b="1" sz="35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Les usages de la cartographie</a:t>
                </a:r>
              </a:p>
            </p:txBody>
          </p:sp>
        </p:grpSp>
        <p:sp>
          <p:nvSpPr>
            <p:cNvPr id="299" name="Locomotive Diesel"/>
            <p:cNvSpPr/>
            <p:nvPr/>
          </p:nvSpPr>
          <p:spPr>
            <a:xfrm>
              <a:off x="4081065" y="812726"/>
              <a:ext cx="1332385" cy="42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fill="norm" stroke="1" extrusionOk="0">
                  <a:moveTo>
                    <a:pt x="2690" y="0"/>
                  </a:moveTo>
                  <a:cubicBezTo>
                    <a:pt x="2652" y="0"/>
                    <a:pt x="2627" y="78"/>
                    <a:pt x="2627" y="194"/>
                  </a:cubicBezTo>
                  <a:lnTo>
                    <a:pt x="2627" y="1651"/>
                  </a:lnTo>
                  <a:cubicBezTo>
                    <a:pt x="2627" y="1768"/>
                    <a:pt x="2602" y="1846"/>
                    <a:pt x="2564" y="1846"/>
                  </a:cubicBezTo>
                  <a:lnTo>
                    <a:pt x="898" y="1846"/>
                  </a:lnTo>
                  <a:cubicBezTo>
                    <a:pt x="860" y="1846"/>
                    <a:pt x="835" y="1923"/>
                    <a:pt x="835" y="2040"/>
                  </a:cubicBezTo>
                  <a:lnTo>
                    <a:pt x="835" y="13502"/>
                  </a:lnTo>
                  <a:cubicBezTo>
                    <a:pt x="835" y="13599"/>
                    <a:pt x="860" y="13697"/>
                    <a:pt x="898" y="13697"/>
                  </a:cubicBezTo>
                  <a:lnTo>
                    <a:pt x="21537" y="13697"/>
                  </a:lnTo>
                  <a:cubicBezTo>
                    <a:pt x="21575" y="13697"/>
                    <a:pt x="21600" y="13619"/>
                    <a:pt x="21600" y="13502"/>
                  </a:cubicBezTo>
                  <a:lnTo>
                    <a:pt x="21600" y="6235"/>
                  </a:lnTo>
                  <a:cubicBezTo>
                    <a:pt x="21600" y="6119"/>
                    <a:pt x="21575" y="6041"/>
                    <a:pt x="21537" y="6041"/>
                  </a:cubicBezTo>
                  <a:lnTo>
                    <a:pt x="21354" y="6041"/>
                  </a:lnTo>
                  <a:cubicBezTo>
                    <a:pt x="21317" y="6041"/>
                    <a:pt x="21291" y="6119"/>
                    <a:pt x="21291" y="6235"/>
                  </a:cubicBezTo>
                  <a:lnTo>
                    <a:pt x="21291" y="10782"/>
                  </a:lnTo>
                  <a:cubicBezTo>
                    <a:pt x="21291" y="10899"/>
                    <a:pt x="21266" y="10977"/>
                    <a:pt x="21229" y="10977"/>
                  </a:cubicBezTo>
                  <a:lnTo>
                    <a:pt x="20674" y="10977"/>
                  </a:lnTo>
                  <a:cubicBezTo>
                    <a:pt x="20643" y="10977"/>
                    <a:pt x="20618" y="10898"/>
                    <a:pt x="20612" y="10801"/>
                  </a:cubicBezTo>
                  <a:lnTo>
                    <a:pt x="20386" y="5883"/>
                  </a:lnTo>
                  <a:cubicBezTo>
                    <a:pt x="20354" y="5261"/>
                    <a:pt x="20178" y="4796"/>
                    <a:pt x="19977" y="4796"/>
                  </a:cubicBezTo>
                  <a:lnTo>
                    <a:pt x="19079" y="4796"/>
                  </a:lnTo>
                  <a:cubicBezTo>
                    <a:pt x="19041" y="4796"/>
                    <a:pt x="19016" y="4719"/>
                    <a:pt x="19016" y="4602"/>
                  </a:cubicBezTo>
                  <a:lnTo>
                    <a:pt x="19016" y="2040"/>
                  </a:lnTo>
                  <a:cubicBezTo>
                    <a:pt x="19016" y="1923"/>
                    <a:pt x="19041" y="1846"/>
                    <a:pt x="19079" y="1846"/>
                  </a:cubicBezTo>
                  <a:lnTo>
                    <a:pt x="19505" y="1846"/>
                  </a:lnTo>
                  <a:cubicBezTo>
                    <a:pt x="19543" y="1846"/>
                    <a:pt x="19568" y="1768"/>
                    <a:pt x="19568" y="1651"/>
                  </a:cubicBezTo>
                  <a:lnTo>
                    <a:pt x="19568" y="194"/>
                  </a:lnTo>
                  <a:cubicBezTo>
                    <a:pt x="19568" y="78"/>
                    <a:pt x="19543" y="0"/>
                    <a:pt x="19505" y="0"/>
                  </a:cubicBezTo>
                  <a:lnTo>
                    <a:pt x="14903" y="0"/>
                  </a:lnTo>
                  <a:cubicBezTo>
                    <a:pt x="14865" y="0"/>
                    <a:pt x="14840" y="78"/>
                    <a:pt x="14840" y="194"/>
                  </a:cubicBezTo>
                  <a:lnTo>
                    <a:pt x="14840" y="1651"/>
                  </a:lnTo>
                  <a:cubicBezTo>
                    <a:pt x="14840" y="1768"/>
                    <a:pt x="14815" y="1846"/>
                    <a:pt x="14777" y="1846"/>
                  </a:cubicBezTo>
                  <a:lnTo>
                    <a:pt x="10607" y="1846"/>
                  </a:lnTo>
                  <a:cubicBezTo>
                    <a:pt x="10570" y="1846"/>
                    <a:pt x="10545" y="1768"/>
                    <a:pt x="10545" y="1651"/>
                  </a:cubicBezTo>
                  <a:lnTo>
                    <a:pt x="10545" y="194"/>
                  </a:lnTo>
                  <a:cubicBezTo>
                    <a:pt x="10545" y="78"/>
                    <a:pt x="10519" y="0"/>
                    <a:pt x="10482" y="0"/>
                  </a:cubicBezTo>
                  <a:lnTo>
                    <a:pt x="2690" y="0"/>
                  </a:lnTo>
                  <a:close/>
                  <a:moveTo>
                    <a:pt x="16461" y="1821"/>
                  </a:moveTo>
                  <a:lnTo>
                    <a:pt x="17387" y="1821"/>
                  </a:lnTo>
                  <a:cubicBezTo>
                    <a:pt x="17494" y="1821"/>
                    <a:pt x="17576" y="2074"/>
                    <a:pt x="17576" y="2404"/>
                  </a:cubicBezTo>
                  <a:lnTo>
                    <a:pt x="17576" y="5264"/>
                  </a:lnTo>
                  <a:cubicBezTo>
                    <a:pt x="17576" y="5594"/>
                    <a:pt x="17494" y="5847"/>
                    <a:pt x="17387" y="5847"/>
                  </a:cubicBezTo>
                  <a:lnTo>
                    <a:pt x="16461" y="5847"/>
                  </a:lnTo>
                  <a:cubicBezTo>
                    <a:pt x="16354" y="5847"/>
                    <a:pt x="16273" y="5594"/>
                    <a:pt x="16273" y="5264"/>
                  </a:cubicBezTo>
                  <a:lnTo>
                    <a:pt x="16273" y="2404"/>
                  </a:lnTo>
                  <a:cubicBezTo>
                    <a:pt x="16273" y="2074"/>
                    <a:pt x="16354" y="1821"/>
                    <a:pt x="16461" y="1821"/>
                  </a:cubicBezTo>
                  <a:close/>
                  <a:moveTo>
                    <a:pt x="63" y="14510"/>
                  </a:moveTo>
                  <a:cubicBezTo>
                    <a:pt x="31" y="14491"/>
                    <a:pt x="0" y="14570"/>
                    <a:pt x="0" y="14686"/>
                  </a:cubicBezTo>
                  <a:lnTo>
                    <a:pt x="0" y="19233"/>
                  </a:lnTo>
                  <a:cubicBezTo>
                    <a:pt x="0" y="19350"/>
                    <a:pt x="25" y="19428"/>
                    <a:pt x="63" y="19428"/>
                  </a:cubicBezTo>
                  <a:lnTo>
                    <a:pt x="766" y="19428"/>
                  </a:lnTo>
                  <a:cubicBezTo>
                    <a:pt x="804" y="19428"/>
                    <a:pt x="829" y="19350"/>
                    <a:pt x="829" y="19233"/>
                  </a:cubicBezTo>
                  <a:lnTo>
                    <a:pt x="829" y="16435"/>
                  </a:lnTo>
                  <a:cubicBezTo>
                    <a:pt x="829" y="16318"/>
                    <a:pt x="854" y="16240"/>
                    <a:pt x="892" y="16240"/>
                  </a:cubicBezTo>
                  <a:lnTo>
                    <a:pt x="1590" y="16240"/>
                  </a:lnTo>
                  <a:cubicBezTo>
                    <a:pt x="1627" y="16240"/>
                    <a:pt x="1653" y="16318"/>
                    <a:pt x="1653" y="16435"/>
                  </a:cubicBezTo>
                  <a:lnTo>
                    <a:pt x="1653" y="19173"/>
                  </a:lnTo>
                  <a:cubicBezTo>
                    <a:pt x="1653" y="19289"/>
                    <a:pt x="1684" y="19367"/>
                    <a:pt x="1716" y="19367"/>
                  </a:cubicBezTo>
                  <a:cubicBezTo>
                    <a:pt x="2237" y="19367"/>
                    <a:pt x="2748" y="19367"/>
                    <a:pt x="3244" y="19367"/>
                  </a:cubicBezTo>
                  <a:cubicBezTo>
                    <a:pt x="3269" y="19367"/>
                    <a:pt x="3295" y="19329"/>
                    <a:pt x="3301" y="19252"/>
                  </a:cubicBezTo>
                  <a:lnTo>
                    <a:pt x="3527" y="17540"/>
                  </a:lnTo>
                  <a:cubicBezTo>
                    <a:pt x="3634" y="16762"/>
                    <a:pt x="3880" y="16240"/>
                    <a:pt x="4150" y="16240"/>
                  </a:cubicBezTo>
                  <a:lnTo>
                    <a:pt x="7037" y="16240"/>
                  </a:lnTo>
                  <a:cubicBezTo>
                    <a:pt x="7314" y="16240"/>
                    <a:pt x="7557" y="16743"/>
                    <a:pt x="7658" y="17540"/>
                  </a:cubicBezTo>
                  <a:lnTo>
                    <a:pt x="7886" y="19252"/>
                  </a:lnTo>
                  <a:cubicBezTo>
                    <a:pt x="7898" y="19329"/>
                    <a:pt x="7916" y="19367"/>
                    <a:pt x="7941" y="19367"/>
                  </a:cubicBezTo>
                  <a:cubicBezTo>
                    <a:pt x="10972" y="19367"/>
                    <a:pt x="13249" y="19367"/>
                    <a:pt x="14972" y="19367"/>
                  </a:cubicBezTo>
                  <a:cubicBezTo>
                    <a:pt x="14997" y="19367"/>
                    <a:pt x="15023" y="19329"/>
                    <a:pt x="15029" y="19252"/>
                  </a:cubicBezTo>
                  <a:lnTo>
                    <a:pt x="15255" y="17558"/>
                  </a:lnTo>
                  <a:cubicBezTo>
                    <a:pt x="15362" y="16781"/>
                    <a:pt x="15607" y="16259"/>
                    <a:pt x="15878" y="16259"/>
                  </a:cubicBezTo>
                  <a:lnTo>
                    <a:pt x="18776" y="16259"/>
                  </a:lnTo>
                  <a:cubicBezTo>
                    <a:pt x="19053" y="16259"/>
                    <a:pt x="19299" y="16761"/>
                    <a:pt x="19399" y="17558"/>
                  </a:cubicBezTo>
                  <a:lnTo>
                    <a:pt x="19625" y="19252"/>
                  </a:lnTo>
                  <a:cubicBezTo>
                    <a:pt x="19638" y="19329"/>
                    <a:pt x="19657" y="19367"/>
                    <a:pt x="19682" y="19367"/>
                  </a:cubicBezTo>
                  <a:cubicBezTo>
                    <a:pt x="20783" y="19367"/>
                    <a:pt x="20745" y="19367"/>
                    <a:pt x="21531" y="19367"/>
                  </a:cubicBezTo>
                  <a:cubicBezTo>
                    <a:pt x="21569" y="19367"/>
                    <a:pt x="21594" y="19289"/>
                    <a:pt x="21594" y="19173"/>
                  </a:cubicBezTo>
                  <a:lnTo>
                    <a:pt x="21594" y="14704"/>
                  </a:lnTo>
                  <a:cubicBezTo>
                    <a:pt x="21594" y="14588"/>
                    <a:pt x="21569" y="14510"/>
                    <a:pt x="21531" y="14510"/>
                  </a:cubicBezTo>
                  <a:lnTo>
                    <a:pt x="63" y="14510"/>
                  </a:lnTo>
                  <a:close/>
                  <a:moveTo>
                    <a:pt x="4490" y="17017"/>
                  </a:moveTo>
                  <a:cubicBezTo>
                    <a:pt x="4100" y="17017"/>
                    <a:pt x="3792" y="18046"/>
                    <a:pt x="3836" y="19270"/>
                  </a:cubicBezTo>
                  <a:cubicBezTo>
                    <a:pt x="3867" y="20202"/>
                    <a:pt x="4106" y="20938"/>
                    <a:pt x="4402" y="21055"/>
                  </a:cubicBezTo>
                  <a:cubicBezTo>
                    <a:pt x="4710" y="21171"/>
                    <a:pt x="4981" y="20631"/>
                    <a:pt x="5088" y="19835"/>
                  </a:cubicBezTo>
                  <a:cubicBezTo>
                    <a:pt x="5094" y="19776"/>
                    <a:pt x="5117" y="19719"/>
                    <a:pt x="5143" y="19719"/>
                  </a:cubicBezTo>
                  <a:lnTo>
                    <a:pt x="6054" y="19719"/>
                  </a:lnTo>
                  <a:cubicBezTo>
                    <a:pt x="6080" y="19719"/>
                    <a:pt x="6099" y="19757"/>
                    <a:pt x="6111" y="19835"/>
                  </a:cubicBezTo>
                  <a:cubicBezTo>
                    <a:pt x="6212" y="20573"/>
                    <a:pt x="6444" y="21079"/>
                    <a:pt x="6715" y="21079"/>
                  </a:cubicBezTo>
                  <a:cubicBezTo>
                    <a:pt x="7098" y="21079"/>
                    <a:pt x="7407" y="20045"/>
                    <a:pt x="7363" y="18821"/>
                  </a:cubicBezTo>
                  <a:cubicBezTo>
                    <a:pt x="7332" y="17908"/>
                    <a:pt x="7093" y="17170"/>
                    <a:pt x="6797" y="17054"/>
                  </a:cubicBezTo>
                  <a:cubicBezTo>
                    <a:pt x="6495" y="16937"/>
                    <a:pt x="6218" y="17484"/>
                    <a:pt x="6111" y="18280"/>
                  </a:cubicBezTo>
                  <a:cubicBezTo>
                    <a:pt x="6105" y="18339"/>
                    <a:pt x="6080" y="18396"/>
                    <a:pt x="6054" y="18396"/>
                  </a:cubicBezTo>
                  <a:lnTo>
                    <a:pt x="5143" y="18396"/>
                  </a:lnTo>
                  <a:cubicBezTo>
                    <a:pt x="5117" y="18396"/>
                    <a:pt x="5100" y="18354"/>
                    <a:pt x="5093" y="18238"/>
                  </a:cubicBezTo>
                  <a:cubicBezTo>
                    <a:pt x="4993" y="17519"/>
                    <a:pt x="4761" y="17017"/>
                    <a:pt x="4490" y="17017"/>
                  </a:cubicBezTo>
                  <a:close/>
                  <a:moveTo>
                    <a:pt x="16218" y="17036"/>
                  </a:moveTo>
                  <a:cubicBezTo>
                    <a:pt x="15834" y="17036"/>
                    <a:pt x="15519" y="18064"/>
                    <a:pt x="15563" y="19288"/>
                  </a:cubicBezTo>
                  <a:cubicBezTo>
                    <a:pt x="15595" y="20201"/>
                    <a:pt x="15834" y="20963"/>
                    <a:pt x="16129" y="21079"/>
                  </a:cubicBezTo>
                  <a:cubicBezTo>
                    <a:pt x="16437" y="21196"/>
                    <a:pt x="16708" y="20649"/>
                    <a:pt x="16815" y="19853"/>
                  </a:cubicBezTo>
                  <a:cubicBezTo>
                    <a:pt x="16828" y="19775"/>
                    <a:pt x="16845" y="19737"/>
                    <a:pt x="16870" y="19737"/>
                  </a:cubicBezTo>
                  <a:lnTo>
                    <a:pt x="17782" y="19737"/>
                  </a:lnTo>
                  <a:cubicBezTo>
                    <a:pt x="17807" y="19737"/>
                    <a:pt x="17833" y="19794"/>
                    <a:pt x="17839" y="19853"/>
                  </a:cubicBezTo>
                  <a:cubicBezTo>
                    <a:pt x="17996" y="20980"/>
                    <a:pt x="18475" y="21600"/>
                    <a:pt x="18922" y="20551"/>
                  </a:cubicBezTo>
                  <a:cubicBezTo>
                    <a:pt x="18928" y="20531"/>
                    <a:pt x="18933" y="20534"/>
                    <a:pt x="18933" y="20514"/>
                  </a:cubicBezTo>
                  <a:cubicBezTo>
                    <a:pt x="19330" y="18844"/>
                    <a:pt x="18951" y="17054"/>
                    <a:pt x="18442" y="17054"/>
                  </a:cubicBezTo>
                  <a:cubicBezTo>
                    <a:pt x="18172" y="17054"/>
                    <a:pt x="17939" y="17561"/>
                    <a:pt x="17839" y="18280"/>
                  </a:cubicBezTo>
                  <a:cubicBezTo>
                    <a:pt x="17826" y="18358"/>
                    <a:pt x="17807" y="18396"/>
                    <a:pt x="17782" y="18396"/>
                  </a:cubicBezTo>
                  <a:lnTo>
                    <a:pt x="16870" y="18396"/>
                  </a:lnTo>
                  <a:cubicBezTo>
                    <a:pt x="16845" y="18396"/>
                    <a:pt x="16821" y="18339"/>
                    <a:pt x="16815" y="18280"/>
                  </a:cubicBezTo>
                  <a:cubicBezTo>
                    <a:pt x="16721" y="17542"/>
                    <a:pt x="16488" y="17036"/>
                    <a:pt x="16218" y="17036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0" name="Carte"/>
            <p:cNvSpPr/>
            <p:nvPr/>
          </p:nvSpPr>
          <p:spPr>
            <a:xfrm>
              <a:off x="5653528" y="663632"/>
              <a:ext cx="780748" cy="719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4081"/>
                  </a:lnTo>
                  <a:cubicBezTo>
                    <a:pt x="81" y="14081"/>
                    <a:pt x="167" y="14116"/>
                    <a:pt x="226" y="14181"/>
                  </a:cubicBezTo>
                  <a:cubicBezTo>
                    <a:pt x="286" y="14245"/>
                    <a:pt x="319" y="14334"/>
                    <a:pt x="319" y="14428"/>
                  </a:cubicBezTo>
                  <a:cubicBezTo>
                    <a:pt x="319" y="14522"/>
                    <a:pt x="286" y="14609"/>
                    <a:pt x="226" y="14674"/>
                  </a:cubicBezTo>
                  <a:cubicBezTo>
                    <a:pt x="167" y="14738"/>
                    <a:pt x="87" y="14773"/>
                    <a:pt x="0" y="14773"/>
                  </a:cubicBezTo>
                  <a:lnTo>
                    <a:pt x="0" y="19100"/>
                  </a:lnTo>
                  <a:lnTo>
                    <a:pt x="4921" y="21600"/>
                  </a:lnTo>
                  <a:lnTo>
                    <a:pt x="4921" y="17268"/>
                  </a:lnTo>
                  <a:cubicBezTo>
                    <a:pt x="4840" y="17268"/>
                    <a:pt x="4754" y="17233"/>
                    <a:pt x="4695" y="17168"/>
                  </a:cubicBezTo>
                  <a:cubicBezTo>
                    <a:pt x="4635" y="17104"/>
                    <a:pt x="4602" y="17017"/>
                    <a:pt x="4602" y="16923"/>
                  </a:cubicBezTo>
                  <a:cubicBezTo>
                    <a:pt x="4602" y="16835"/>
                    <a:pt x="4635" y="16740"/>
                    <a:pt x="4695" y="16675"/>
                  </a:cubicBezTo>
                  <a:cubicBezTo>
                    <a:pt x="4754" y="16611"/>
                    <a:pt x="4835" y="16576"/>
                    <a:pt x="4921" y="16576"/>
                  </a:cubicBezTo>
                  <a:lnTo>
                    <a:pt x="4921" y="2500"/>
                  </a:lnTo>
                  <a:lnTo>
                    <a:pt x="0" y="0"/>
                  </a:lnTo>
                  <a:close/>
                  <a:moveTo>
                    <a:pt x="11124" y="0"/>
                  </a:moveTo>
                  <a:lnTo>
                    <a:pt x="11124" y="7161"/>
                  </a:lnTo>
                  <a:cubicBezTo>
                    <a:pt x="11205" y="7161"/>
                    <a:pt x="11292" y="7195"/>
                    <a:pt x="11352" y="7260"/>
                  </a:cubicBezTo>
                  <a:cubicBezTo>
                    <a:pt x="11411" y="7324"/>
                    <a:pt x="11443" y="7414"/>
                    <a:pt x="11443" y="7508"/>
                  </a:cubicBezTo>
                  <a:cubicBezTo>
                    <a:pt x="11443" y="7596"/>
                    <a:pt x="11411" y="7689"/>
                    <a:pt x="11352" y="7753"/>
                  </a:cubicBezTo>
                  <a:cubicBezTo>
                    <a:pt x="11292" y="7818"/>
                    <a:pt x="11210" y="7854"/>
                    <a:pt x="11124" y="7854"/>
                  </a:cubicBezTo>
                  <a:lnTo>
                    <a:pt x="11124" y="19100"/>
                  </a:lnTo>
                  <a:lnTo>
                    <a:pt x="16045" y="21600"/>
                  </a:lnTo>
                  <a:lnTo>
                    <a:pt x="16045" y="13183"/>
                  </a:lnTo>
                  <a:cubicBezTo>
                    <a:pt x="15958" y="13183"/>
                    <a:pt x="15878" y="13148"/>
                    <a:pt x="15818" y="13084"/>
                  </a:cubicBezTo>
                  <a:cubicBezTo>
                    <a:pt x="15759" y="13019"/>
                    <a:pt x="15727" y="12930"/>
                    <a:pt x="15727" y="12836"/>
                  </a:cubicBezTo>
                  <a:cubicBezTo>
                    <a:pt x="15727" y="12742"/>
                    <a:pt x="15759" y="12655"/>
                    <a:pt x="15818" y="12590"/>
                  </a:cubicBezTo>
                  <a:cubicBezTo>
                    <a:pt x="15878" y="12526"/>
                    <a:pt x="15958" y="12491"/>
                    <a:pt x="16045" y="12491"/>
                  </a:cubicBezTo>
                  <a:lnTo>
                    <a:pt x="16045" y="2500"/>
                  </a:lnTo>
                  <a:lnTo>
                    <a:pt x="11124" y="0"/>
                  </a:lnTo>
                  <a:close/>
                  <a:moveTo>
                    <a:pt x="21600" y="0"/>
                  </a:moveTo>
                  <a:lnTo>
                    <a:pt x="16679" y="2500"/>
                  </a:lnTo>
                  <a:lnTo>
                    <a:pt x="16679" y="12491"/>
                  </a:lnTo>
                  <a:cubicBezTo>
                    <a:pt x="16760" y="12491"/>
                    <a:pt x="16846" y="12526"/>
                    <a:pt x="16905" y="12590"/>
                  </a:cubicBezTo>
                  <a:cubicBezTo>
                    <a:pt x="16965" y="12655"/>
                    <a:pt x="16998" y="12742"/>
                    <a:pt x="16998" y="12836"/>
                  </a:cubicBezTo>
                  <a:cubicBezTo>
                    <a:pt x="16998" y="12930"/>
                    <a:pt x="16965" y="13019"/>
                    <a:pt x="16905" y="13084"/>
                  </a:cubicBezTo>
                  <a:cubicBezTo>
                    <a:pt x="16846" y="13148"/>
                    <a:pt x="16765" y="13183"/>
                    <a:pt x="16679" y="13183"/>
                  </a:cubicBezTo>
                  <a:lnTo>
                    <a:pt x="16679" y="21600"/>
                  </a:lnTo>
                  <a:lnTo>
                    <a:pt x="21600" y="19100"/>
                  </a:lnTo>
                  <a:lnTo>
                    <a:pt x="21600" y="0"/>
                  </a:lnTo>
                  <a:close/>
                  <a:moveTo>
                    <a:pt x="10487" y="6"/>
                  </a:moveTo>
                  <a:lnTo>
                    <a:pt x="5565" y="2506"/>
                  </a:lnTo>
                  <a:lnTo>
                    <a:pt x="5565" y="16582"/>
                  </a:lnTo>
                  <a:cubicBezTo>
                    <a:pt x="5646" y="16582"/>
                    <a:pt x="5732" y="16616"/>
                    <a:pt x="5792" y="16681"/>
                  </a:cubicBezTo>
                  <a:cubicBezTo>
                    <a:pt x="5851" y="16745"/>
                    <a:pt x="5885" y="16834"/>
                    <a:pt x="5885" y="16928"/>
                  </a:cubicBezTo>
                  <a:cubicBezTo>
                    <a:pt x="5885" y="17022"/>
                    <a:pt x="5851" y="17109"/>
                    <a:pt x="5792" y="17174"/>
                  </a:cubicBezTo>
                  <a:cubicBezTo>
                    <a:pt x="5732" y="17239"/>
                    <a:pt x="5652" y="17275"/>
                    <a:pt x="5565" y="17275"/>
                  </a:cubicBezTo>
                  <a:lnTo>
                    <a:pt x="5565" y="21600"/>
                  </a:lnTo>
                  <a:lnTo>
                    <a:pt x="10487" y="19100"/>
                  </a:lnTo>
                  <a:lnTo>
                    <a:pt x="10487" y="7854"/>
                  </a:lnTo>
                  <a:cubicBezTo>
                    <a:pt x="10405" y="7854"/>
                    <a:pt x="10318" y="7818"/>
                    <a:pt x="10258" y="7753"/>
                  </a:cubicBezTo>
                  <a:cubicBezTo>
                    <a:pt x="10199" y="7689"/>
                    <a:pt x="10167" y="7601"/>
                    <a:pt x="10167" y="7508"/>
                  </a:cubicBezTo>
                  <a:cubicBezTo>
                    <a:pt x="10167" y="7414"/>
                    <a:pt x="10199" y="7324"/>
                    <a:pt x="10258" y="7260"/>
                  </a:cubicBezTo>
                  <a:cubicBezTo>
                    <a:pt x="10318" y="7195"/>
                    <a:pt x="10400" y="7161"/>
                    <a:pt x="10487" y="7161"/>
                  </a:cubicBezTo>
                  <a:lnTo>
                    <a:pt x="10487" y="6"/>
                  </a:lnTo>
                  <a:close/>
                  <a:moveTo>
                    <a:pt x="20010" y="4589"/>
                  </a:moveTo>
                  <a:lnTo>
                    <a:pt x="20691" y="5037"/>
                  </a:lnTo>
                  <a:lnTo>
                    <a:pt x="19853" y="6310"/>
                  </a:lnTo>
                  <a:lnTo>
                    <a:pt x="20691" y="6856"/>
                  </a:lnTo>
                  <a:lnTo>
                    <a:pt x="20010" y="7895"/>
                  </a:lnTo>
                  <a:lnTo>
                    <a:pt x="19171" y="7342"/>
                  </a:lnTo>
                  <a:lnTo>
                    <a:pt x="18333" y="8617"/>
                  </a:lnTo>
                  <a:lnTo>
                    <a:pt x="17652" y="8170"/>
                  </a:lnTo>
                  <a:lnTo>
                    <a:pt x="18490" y="6897"/>
                  </a:lnTo>
                  <a:lnTo>
                    <a:pt x="17652" y="6345"/>
                  </a:lnTo>
                  <a:lnTo>
                    <a:pt x="18333" y="5312"/>
                  </a:lnTo>
                  <a:lnTo>
                    <a:pt x="19171" y="5864"/>
                  </a:lnTo>
                  <a:lnTo>
                    <a:pt x="20010" y="4589"/>
                  </a:lnTo>
                  <a:close/>
                  <a:moveTo>
                    <a:pt x="9653" y="7579"/>
                  </a:moveTo>
                  <a:cubicBezTo>
                    <a:pt x="9778" y="7574"/>
                    <a:pt x="9898" y="7650"/>
                    <a:pt x="9951" y="7777"/>
                  </a:cubicBezTo>
                  <a:cubicBezTo>
                    <a:pt x="10026" y="7947"/>
                    <a:pt x="9956" y="8154"/>
                    <a:pt x="9799" y="8236"/>
                  </a:cubicBezTo>
                  <a:cubicBezTo>
                    <a:pt x="9755" y="8259"/>
                    <a:pt x="9707" y="8271"/>
                    <a:pt x="9663" y="8271"/>
                  </a:cubicBezTo>
                  <a:cubicBezTo>
                    <a:pt x="9544" y="8271"/>
                    <a:pt x="9432" y="8194"/>
                    <a:pt x="9378" y="8071"/>
                  </a:cubicBezTo>
                  <a:cubicBezTo>
                    <a:pt x="9302" y="7900"/>
                    <a:pt x="9371" y="7688"/>
                    <a:pt x="9528" y="7612"/>
                  </a:cubicBezTo>
                  <a:cubicBezTo>
                    <a:pt x="9569" y="7592"/>
                    <a:pt x="9612" y="7581"/>
                    <a:pt x="9653" y="7579"/>
                  </a:cubicBezTo>
                  <a:close/>
                  <a:moveTo>
                    <a:pt x="11955" y="7579"/>
                  </a:moveTo>
                  <a:cubicBezTo>
                    <a:pt x="11996" y="7581"/>
                    <a:pt x="12038" y="7592"/>
                    <a:pt x="12077" y="7612"/>
                  </a:cubicBezTo>
                  <a:cubicBezTo>
                    <a:pt x="12234" y="7688"/>
                    <a:pt x="12303" y="7895"/>
                    <a:pt x="12227" y="8071"/>
                  </a:cubicBezTo>
                  <a:cubicBezTo>
                    <a:pt x="12173" y="8194"/>
                    <a:pt x="12061" y="8271"/>
                    <a:pt x="11942" y="8271"/>
                  </a:cubicBezTo>
                  <a:cubicBezTo>
                    <a:pt x="11898" y="8271"/>
                    <a:pt x="11850" y="8259"/>
                    <a:pt x="11806" y="8236"/>
                  </a:cubicBezTo>
                  <a:cubicBezTo>
                    <a:pt x="11644" y="8154"/>
                    <a:pt x="11579" y="7947"/>
                    <a:pt x="11654" y="7777"/>
                  </a:cubicBezTo>
                  <a:cubicBezTo>
                    <a:pt x="11711" y="7645"/>
                    <a:pt x="11832" y="7572"/>
                    <a:pt x="11955" y="7579"/>
                  </a:cubicBezTo>
                  <a:close/>
                  <a:moveTo>
                    <a:pt x="8832" y="7997"/>
                  </a:moveTo>
                  <a:cubicBezTo>
                    <a:pt x="8957" y="7992"/>
                    <a:pt x="9077" y="8066"/>
                    <a:pt x="9129" y="8194"/>
                  </a:cubicBezTo>
                  <a:cubicBezTo>
                    <a:pt x="9205" y="8364"/>
                    <a:pt x="9140" y="8570"/>
                    <a:pt x="8977" y="8652"/>
                  </a:cubicBezTo>
                  <a:cubicBezTo>
                    <a:pt x="8934" y="8676"/>
                    <a:pt x="8885" y="8687"/>
                    <a:pt x="8842" y="8687"/>
                  </a:cubicBezTo>
                  <a:cubicBezTo>
                    <a:pt x="8723" y="8687"/>
                    <a:pt x="8609" y="8610"/>
                    <a:pt x="8555" y="8487"/>
                  </a:cubicBezTo>
                  <a:cubicBezTo>
                    <a:pt x="8479" y="8311"/>
                    <a:pt x="8550" y="8107"/>
                    <a:pt x="8707" y="8030"/>
                  </a:cubicBezTo>
                  <a:cubicBezTo>
                    <a:pt x="8747" y="8010"/>
                    <a:pt x="8790" y="7999"/>
                    <a:pt x="8832" y="7997"/>
                  </a:cubicBezTo>
                  <a:close/>
                  <a:moveTo>
                    <a:pt x="12776" y="7997"/>
                  </a:moveTo>
                  <a:cubicBezTo>
                    <a:pt x="12817" y="7999"/>
                    <a:pt x="12859" y="8010"/>
                    <a:pt x="12898" y="8030"/>
                  </a:cubicBezTo>
                  <a:cubicBezTo>
                    <a:pt x="13055" y="8107"/>
                    <a:pt x="13126" y="8311"/>
                    <a:pt x="13050" y="8487"/>
                  </a:cubicBezTo>
                  <a:cubicBezTo>
                    <a:pt x="12996" y="8610"/>
                    <a:pt x="12882" y="8687"/>
                    <a:pt x="12763" y="8687"/>
                  </a:cubicBezTo>
                  <a:cubicBezTo>
                    <a:pt x="12720" y="8687"/>
                    <a:pt x="12671" y="8676"/>
                    <a:pt x="12628" y="8652"/>
                  </a:cubicBezTo>
                  <a:cubicBezTo>
                    <a:pt x="12471" y="8570"/>
                    <a:pt x="12400" y="8364"/>
                    <a:pt x="12476" y="8194"/>
                  </a:cubicBezTo>
                  <a:cubicBezTo>
                    <a:pt x="12532" y="8066"/>
                    <a:pt x="12654" y="7992"/>
                    <a:pt x="12776" y="7997"/>
                  </a:cubicBezTo>
                  <a:close/>
                  <a:moveTo>
                    <a:pt x="8021" y="8404"/>
                  </a:moveTo>
                  <a:cubicBezTo>
                    <a:pt x="8107" y="8404"/>
                    <a:pt x="8188" y="8441"/>
                    <a:pt x="8247" y="8505"/>
                  </a:cubicBezTo>
                  <a:cubicBezTo>
                    <a:pt x="8307" y="8570"/>
                    <a:pt x="8338" y="8657"/>
                    <a:pt x="8339" y="8751"/>
                  </a:cubicBezTo>
                  <a:cubicBezTo>
                    <a:pt x="8339" y="8845"/>
                    <a:pt x="8307" y="8934"/>
                    <a:pt x="8247" y="8999"/>
                  </a:cubicBezTo>
                  <a:cubicBezTo>
                    <a:pt x="8188" y="9063"/>
                    <a:pt x="8107" y="9098"/>
                    <a:pt x="8021" y="9098"/>
                  </a:cubicBezTo>
                  <a:cubicBezTo>
                    <a:pt x="7934" y="9098"/>
                    <a:pt x="7852" y="9063"/>
                    <a:pt x="7793" y="8999"/>
                  </a:cubicBezTo>
                  <a:cubicBezTo>
                    <a:pt x="7733" y="8934"/>
                    <a:pt x="7701" y="8845"/>
                    <a:pt x="7701" y="8751"/>
                  </a:cubicBezTo>
                  <a:cubicBezTo>
                    <a:pt x="7701" y="8657"/>
                    <a:pt x="7733" y="8570"/>
                    <a:pt x="7793" y="8505"/>
                  </a:cubicBezTo>
                  <a:cubicBezTo>
                    <a:pt x="7852" y="8441"/>
                    <a:pt x="7934" y="8404"/>
                    <a:pt x="8021" y="8404"/>
                  </a:cubicBezTo>
                  <a:close/>
                  <a:moveTo>
                    <a:pt x="13579" y="8404"/>
                  </a:moveTo>
                  <a:cubicBezTo>
                    <a:pt x="13660" y="8404"/>
                    <a:pt x="13748" y="8441"/>
                    <a:pt x="13807" y="8505"/>
                  </a:cubicBezTo>
                  <a:cubicBezTo>
                    <a:pt x="13867" y="8570"/>
                    <a:pt x="13899" y="8657"/>
                    <a:pt x="13899" y="8751"/>
                  </a:cubicBezTo>
                  <a:cubicBezTo>
                    <a:pt x="13899" y="8845"/>
                    <a:pt x="13867" y="8934"/>
                    <a:pt x="13807" y="8999"/>
                  </a:cubicBezTo>
                  <a:cubicBezTo>
                    <a:pt x="13748" y="9063"/>
                    <a:pt x="13666" y="9098"/>
                    <a:pt x="13579" y="9098"/>
                  </a:cubicBezTo>
                  <a:cubicBezTo>
                    <a:pt x="13493" y="9098"/>
                    <a:pt x="13412" y="9063"/>
                    <a:pt x="13353" y="8999"/>
                  </a:cubicBezTo>
                  <a:cubicBezTo>
                    <a:pt x="13293" y="8934"/>
                    <a:pt x="13260" y="8845"/>
                    <a:pt x="13260" y="8751"/>
                  </a:cubicBezTo>
                  <a:cubicBezTo>
                    <a:pt x="13260" y="8657"/>
                    <a:pt x="13293" y="8570"/>
                    <a:pt x="13353" y="8505"/>
                  </a:cubicBezTo>
                  <a:cubicBezTo>
                    <a:pt x="13412" y="8441"/>
                    <a:pt x="13493" y="8404"/>
                    <a:pt x="13579" y="8404"/>
                  </a:cubicBezTo>
                  <a:close/>
                  <a:moveTo>
                    <a:pt x="19139" y="8404"/>
                  </a:moveTo>
                  <a:cubicBezTo>
                    <a:pt x="19226" y="8404"/>
                    <a:pt x="19306" y="8441"/>
                    <a:pt x="19366" y="8505"/>
                  </a:cubicBezTo>
                  <a:cubicBezTo>
                    <a:pt x="19425" y="8570"/>
                    <a:pt x="19459" y="8657"/>
                    <a:pt x="19459" y="8751"/>
                  </a:cubicBezTo>
                  <a:cubicBezTo>
                    <a:pt x="19459" y="8845"/>
                    <a:pt x="19425" y="8934"/>
                    <a:pt x="19366" y="8999"/>
                  </a:cubicBezTo>
                  <a:cubicBezTo>
                    <a:pt x="19306" y="9063"/>
                    <a:pt x="19226" y="9098"/>
                    <a:pt x="19139" y="9098"/>
                  </a:cubicBezTo>
                  <a:cubicBezTo>
                    <a:pt x="19053" y="9098"/>
                    <a:pt x="18971" y="9063"/>
                    <a:pt x="18911" y="8999"/>
                  </a:cubicBezTo>
                  <a:cubicBezTo>
                    <a:pt x="18852" y="8934"/>
                    <a:pt x="18820" y="8845"/>
                    <a:pt x="18820" y="8751"/>
                  </a:cubicBezTo>
                  <a:cubicBezTo>
                    <a:pt x="18820" y="8657"/>
                    <a:pt x="18852" y="8570"/>
                    <a:pt x="18911" y="8505"/>
                  </a:cubicBezTo>
                  <a:cubicBezTo>
                    <a:pt x="18971" y="8441"/>
                    <a:pt x="19053" y="8404"/>
                    <a:pt x="19139" y="8404"/>
                  </a:cubicBezTo>
                  <a:close/>
                  <a:moveTo>
                    <a:pt x="13584" y="9351"/>
                  </a:moveTo>
                  <a:cubicBezTo>
                    <a:pt x="13763" y="9351"/>
                    <a:pt x="13904" y="9502"/>
                    <a:pt x="13904" y="9696"/>
                  </a:cubicBezTo>
                  <a:cubicBezTo>
                    <a:pt x="13898" y="9889"/>
                    <a:pt x="13757" y="10042"/>
                    <a:pt x="13584" y="10042"/>
                  </a:cubicBezTo>
                  <a:cubicBezTo>
                    <a:pt x="13411" y="10042"/>
                    <a:pt x="13267" y="9889"/>
                    <a:pt x="13267" y="9696"/>
                  </a:cubicBezTo>
                  <a:cubicBezTo>
                    <a:pt x="13267" y="9502"/>
                    <a:pt x="13406" y="9351"/>
                    <a:pt x="13584" y="9351"/>
                  </a:cubicBezTo>
                  <a:close/>
                  <a:moveTo>
                    <a:pt x="19144" y="9351"/>
                  </a:moveTo>
                  <a:cubicBezTo>
                    <a:pt x="19323" y="9351"/>
                    <a:pt x="19464" y="9502"/>
                    <a:pt x="19464" y="9696"/>
                  </a:cubicBezTo>
                  <a:cubicBezTo>
                    <a:pt x="19458" y="9889"/>
                    <a:pt x="19317" y="10042"/>
                    <a:pt x="19144" y="10042"/>
                  </a:cubicBezTo>
                  <a:cubicBezTo>
                    <a:pt x="18971" y="10042"/>
                    <a:pt x="18825" y="9889"/>
                    <a:pt x="18825" y="9696"/>
                  </a:cubicBezTo>
                  <a:cubicBezTo>
                    <a:pt x="18825" y="9502"/>
                    <a:pt x="18966" y="9351"/>
                    <a:pt x="19144" y="9351"/>
                  </a:cubicBezTo>
                  <a:close/>
                  <a:moveTo>
                    <a:pt x="8021" y="9562"/>
                  </a:moveTo>
                  <a:cubicBezTo>
                    <a:pt x="8194" y="9562"/>
                    <a:pt x="8338" y="9715"/>
                    <a:pt x="8339" y="9909"/>
                  </a:cubicBezTo>
                  <a:cubicBezTo>
                    <a:pt x="8339" y="10102"/>
                    <a:pt x="8199" y="10253"/>
                    <a:pt x="8021" y="10253"/>
                  </a:cubicBezTo>
                  <a:cubicBezTo>
                    <a:pt x="7842" y="10253"/>
                    <a:pt x="7701" y="10102"/>
                    <a:pt x="7701" y="9909"/>
                  </a:cubicBezTo>
                  <a:cubicBezTo>
                    <a:pt x="7701" y="9721"/>
                    <a:pt x="7842" y="9562"/>
                    <a:pt x="8021" y="9562"/>
                  </a:cubicBezTo>
                  <a:close/>
                  <a:moveTo>
                    <a:pt x="13584" y="10296"/>
                  </a:moveTo>
                  <a:cubicBezTo>
                    <a:pt x="13763" y="10296"/>
                    <a:pt x="13904" y="10449"/>
                    <a:pt x="13904" y="10642"/>
                  </a:cubicBezTo>
                  <a:cubicBezTo>
                    <a:pt x="13898" y="10836"/>
                    <a:pt x="13757" y="10987"/>
                    <a:pt x="13584" y="10987"/>
                  </a:cubicBezTo>
                  <a:cubicBezTo>
                    <a:pt x="13411" y="10987"/>
                    <a:pt x="13267" y="10836"/>
                    <a:pt x="13267" y="10642"/>
                  </a:cubicBezTo>
                  <a:cubicBezTo>
                    <a:pt x="13267" y="10454"/>
                    <a:pt x="13406" y="10296"/>
                    <a:pt x="13584" y="10296"/>
                  </a:cubicBezTo>
                  <a:close/>
                  <a:moveTo>
                    <a:pt x="19144" y="10296"/>
                  </a:moveTo>
                  <a:cubicBezTo>
                    <a:pt x="19323" y="10296"/>
                    <a:pt x="19464" y="10449"/>
                    <a:pt x="19464" y="10642"/>
                  </a:cubicBezTo>
                  <a:cubicBezTo>
                    <a:pt x="19458" y="10836"/>
                    <a:pt x="19317" y="10987"/>
                    <a:pt x="19144" y="10987"/>
                  </a:cubicBezTo>
                  <a:cubicBezTo>
                    <a:pt x="18971" y="10987"/>
                    <a:pt x="18825" y="10836"/>
                    <a:pt x="18825" y="10642"/>
                  </a:cubicBezTo>
                  <a:cubicBezTo>
                    <a:pt x="18825" y="10454"/>
                    <a:pt x="18966" y="10296"/>
                    <a:pt x="19144" y="10296"/>
                  </a:cubicBezTo>
                  <a:close/>
                  <a:moveTo>
                    <a:pt x="8021" y="10717"/>
                  </a:moveTo>
                  <a:cubicBezTo>
                    <a:pt x="8194" y="10717"/>
                    <a:pt x="8338" y="10870"/>
                    <a:pt x="8339" y="11064"/>
                  </a:cubicBezTo>
                  <a:cubicBezTo>
                    <a:pt x="8339" y="11252"/>
                    <a:pt x="8199" y="11411"/>
                    <a:pt x="8021" y="11411"/>
                  </a:cubicBezTo>
                  <a:cubicBezTo>
                    <a:pt x="7842" y="11411"/>
                    <a:pt x="7701" y="11258"/>
                    <a:pt x="7701" y="11064"/>
                  </a:cubicBezTo>
                  <a:cubicBezTo>
                    <a:pt x="7701" y="10876"/>
                    <a:pt x="7842" y="10717"/>
                    <a:pt x="8021" y="10717"/>
                  </a:cubicBezTo>
                  <a:close/>
                  <a:moveTo>
                    <a:pt x="13579" y="11240"/>
                  </a:moveTo>
                  <a:cubicBezTo>
                    <a:pt x="13660" y="11240"/>
                    <a:pt x="13748" y="11275"/>
                    <a:pt x="13807" y="11339"/>
                  </a:cubicBezTo>
                  <a:cubicBezTo>
                    <a:pt x="13867" y="11404"/>
                    <a:pt x="13899" y="11493"/>
                    <a:pt x="13899" y="11587"/>
                  </a:cubicBezTo>
                  <a:cubicBezTo>
                    <a:pt x="13899" y="11681"/>
                    <a:pt x="13867" y="11768"/>
                    <a:pt x="13807" y="11833"/>
                  </a:cubicBezTo>
                  <a:cubicBezTo>
                    <a:pt x="13748" y="11897"/>
                    <a:pt x="13666" y="11934"/>
                    <a:pt x="13579" y="11934"/>
                  </a:cubicBezTo>
                  <a:cubicBezTo>
                    <a:pt x="13493" y="11934"/>
                    <a:pt x="13412" y="11897"/>
                    <a:pt x="13353" y="11833"/>
                  </a:cubicBezTo>
                  <a:cubicBezTo>
                    <a:pt x="13293" y="11768"/>
                    <a:pt x="13260" y="11681"/>
                    <a:pt x="13260" y="11587"/>
                  </a:cubicBezTo>
                  <a:cubicBezTo>
                    <a:pt x="13260" y="11493"/>
                    <a:pt x="13293" y="11404"/>
                    <a:pt x="13353" y="11339"/>
                  </a:cubicBezTo>
                  <a:cubicBezTo>
                    <a:pt x="13412" y="11275"/>
                    <a:pt x="13493" y="11240"/>
                    <a:pt x="13579" y="11240"/>
                  </a:cubicBezTo>
                  <a:close/>
                  <a:moveTo>
                    <a:pt x="19139" y="11240"/>
                  </a:moveTo>
                  <a:cubicBezTo>
                    <a:pt x="19226" y="11240"/>
                    <a:pt x="19306" y="11275"/>
                    <a:pt x="19366" y="11339"/>
                  </a:cubicBezTo>
                  <a:cubicBezTo>
                    <a:pt x="19425" y="11404"/>
                    <a:pt x="19459" y="11493"/>
                    <a:pt x="19459" y="11587"/>
                  </a:cubicBezTo>
                  <a:cubicBezTo>
                    <a:pt x="19459" y="11681"/>
                    <a:pt x="19425" y="11768"/>
                    <a:pt x="19366" y="11833"/>
                  </a:cubicBezTo>
                  <a:cubicBezTo>
                    <a:pt x="19306" y="11897"/>
                    <a:pt x="19226" y="11934"/>
                    <a:pt x="19139" y="11934"/>
                  </a:cubicBezTo>
                  <a:cubicBezTo>
                    <a:pt x="19053" y="11934"/>
                    <a:pt x="18971" y="11897"/>
                    <a:pt x="18911" y="11833"/>
                  </a:cubicBezTo>
                  <a:cubicBezTo>
                    <a:pt x="18852" y="11768"/>
                    <a:pt x="18820" y="11681"/>
                    <a:pt x="18820" y="11587"/>
                  </a:cubicBezTo>
                  <a:cubicBezTo>
                    <a:pt x="18820" y="11493"/>
                    <a:pt x="18852" y="11404"/>
                    <a:pt x="18911" y="11339"/>
                  </a:cubicBezTo>
                  <a:cubicBezTo>
                    <a:pt x="18971" y="11275"/>
                    <a:pt x="19053" y="11240"/>
                    <a:pt x="19139" y="11240"/>
                  </a:cubicBezTo>
                  <a:close/>
                  <a:moveTo>
                    <a:pt x="14421" y="11666"/>
                  </a:moveTo>
                  <a:cubicBezTo>
                    <a:pt x="14462" y="11668"/>
                    <a:pt x="14503" y="11678"/>
                    <a:pt x="14543" y="11699"/>
                  </a:cubicBezTo>
                  <a:cubicBezTo>
                    <a:pt x="14699" y="11775"/>
                    <a:pt x="14763" y="11979"/>
                    <a:pt x="14693" y="12156"/>
                  </a:cubicBezTo>
                  <a:cubicBezTo>
                    <a:pt x="14639" y="12279"/>
                    <a:pt x="14526" y="12355"/>
                    <a:pt x="14407" y="12355"/>
                  </a:cubicBezTo>
                  <a:cubicBezTo>
                    <a:pt x="14364" y="12355"/>
                    <a:pt x="14315" y="12344"/>
                    <a:pt x="14272" y="12321"/>
                  </a:cubicBezTo>
                  <a:cubicBezTo>
                    <a:pt x="14115" y="12238"/>
                    <a:pt x="14044" y="12032"/>
                    <a:pt x="14120" y="11862"/>
                  </a:cubicBezTo>
                  <a:cubicBezTo>
                    <a:pt x="14177" y="11734"/>
                    <a:pt x="14298" y="11661"/>
                    <a:pt x="14421" y="11666"/>
                  </a:cubicBezTo>
                  <a:close/>
                  <a:moveTo>
                    <a:pt x="18311" y="11666"/>
                  </a:moveTo>
                  <a:cubicBezTo>
                    <a:pt x="18436" y="11661"/>
                    <a:pt x="18556" y="11734"/>
                    <a:pt x="18609" y="11862"/>
                  </a:cubicBezTo>
                  <a:cubicBezTo>
                    <a:pt x="18684" y="12032"/>
                    <a:pt x="18615" y="12238"/>
                    <a:pt x="18458" y="12321"/>
                  </a:cubicBezTo>
                  <a:cubicBezTo>
                    <a:pt x="18415" y="12344"/>
                    <a:pt x="18366" y="12355"/>
                    <a:pt x="18323" y="12355"/>
                  </a:cubicBezTo>
                  <a:cubicBezTo>
                    <a:pt x="18204" y="12355"/>
                    <a:pt x="18090" y="12285"/>
                    <a:pt x="18036" y="12156"/>
                  </a:cubicBezTo>
                  <a:cubicBezTo>
                    <a:pt x="17960" y="11979"/>
                    <a:pt x="18031" y="11775"/>
                    <a:pt x="18188" y="11699"/>
                  </a:cubicBezTo>
                  <a:cubicBezTo>
                    <a:pt x="18228" y="11678"/>
                    <a:pt x="18270" y="11668"/>
                    <a:pt x="18311" y="11666"/>
                  </a:cubicBezTo>
                  <a:close/>
                  <a:moveTo>
                    <a:pt x="8021" y="11868"/>
                  </a:moveTo>
                  <a:cubicBezTo>
                    <a:pt x="8194" y="11868"/>
                    <a:pt x="8338" y="12021"/>
                    <a:pt x="8339" y="12214"/>
                  </a:cubicBezTo>
                  <a:cubicBezTo>
                    <a:pt x="8339" y="12408"/>
                    <a:pt x="8199" y="12561"/>
                    <a:pt x="8021" y="12561"/>
                  </a:cubicBezTo>
                  <a:cubicBezTo>
                    <a:pt x="7842" y="12561"/>
                    <a:pt x="7701" y="12408"/>
                    <a:pt x="7701" y="12214"/>
                  </a:cubicBezTo>
                  <a:cubicBezTo>
                    <a:pt x="7701" y="12021"/>
                    <a:pt x="7842" y="11868"/>
                    <a:pt x="8021" y="11868"/>
                  </a:cubicBezTo>
                  <a:close/>
                  <a:moveTo>
                    <a:pt x="17490" y="12077"/>
                  </a:moveTo>
                  <a:cubicBezTo>
                    <a:pt x="17615" y="12071"/>
                    <a:pt x="17735" y="12145"/>
                    <a:pt x="17787" y="12273"/>
                  </a:cubicBezTo>
                  <a:cubicBezTo>
                    <a:pt x="17863" y="12449"/>
                    <a:pt x="17797" y="12655"/>
                    <a:pt x="17635" y="12737"/>
                  </a:cubicBezTo>
                  <a:cubicBezTo>
                    <a:pt x="17592" y="12760"/>
                    <a:pt x="17543" y="12766"/>
                    <a:pt x="17500" y="12766"/>
                  </a:cubicBezTo>
                  <a:cubicBezTo>
                    <a:pt x="17381" y="12766"/>
                    <a:pt x="17269" y="12696"/>
                    <a:pt x="17214" y="12566"/>
                  </a:cubicBezTo>
                  <a:cubicBezTo>
                    <a:pt x="17139" y="12390"/>
                    <a:pt x="17208" y="12186"/>
                    <a:pt x="17365" y="12110"/>
                  </a:cubicBezTo>
                  <a:cubicBezTo>
                    <a:pt x="17405" y="12089"/>
                    <a:pt x="17448" y="12078"/>
                    <a:pt x="17490" y="12077"/>
                  </a:cubicBezTo>
                  <a:close/>
                  <a:moveTo>
                    <a:pt x="15237" y="12088"/>
                  </a:moveTo>
                  <a:cubicBezTo>
                    <a:pt x="15278" y="12090"/>
                    <a:pt x="15320" y="12100"/>
                    <a:pt x="15359" y="12121"/>
                  </a:cubicBezTo>
                  <a:cubicBezTo>
                    <a:pt x="15516" y="12191"/>
                    <a:pt x="15587" y="12396"/>
                    <a:pt x="15511" y="12572"/>
                  </a:cubicBezTo>
                  <a:cubicBezTo>
                    <a:pt x="15457" y="12695"/>
                    <a:pt x="15343" y="12772"/>
                    <a:pt x="15224" y="12772"/>
                  </a:cubicBezTo>
                  <a:cubicBezTo>
                    <a:pt x="15180" y="12772"/>
                    <a:pt x="15132" y="12760"/>
                    <a:pt x="15088" y="12742"/>
                  </a:cubicBezTo>
                  <a:cubicBezTo>
                    <a:pt x="14926" y="12660"/>
                    <a:pt x="14861" y="12456"/>
                    <a:pt x="14936" y="12286"/>
                  </a:cubicBezTo>
                  <a:cubicBezTo>
                    <a:pt x="14993" y="12154"/>
                    <a:pt x="15114" y="12081"/>
                    <a:pt x="15237" y="12088"/>
                  </a:cubicBezTo>
                  <a:close/>
                  <a:moveTo>
                    <a:pt x="8021" y="13019"/>
                  </a:moveTo>
                  <a:cubicBezTo>
                    <a:pt x="8194" y="13019"/>
                    <a:pt x="8338" y="13171"/>
                    <a:pt x="8339" y="13364"/>
                  </a:cubicBezTo>
                  <a:cubicBezTo>
                    <a:pt x="8339" y="13558"/>
                    <a:pt x="8199" y="13711"/>
                    <a:pt x="8021" y="13711"/>
                  </a:cubicBezTo>
                  <a:cubicBezTo>
                    <a:pt x="7842" y="13711"/>
                    <a:pt x="7701" y="13558"/>
                    <a:pt x="7701" y="13364"/>
                  </a:cubicBezTo>
                  <a:cubicBezTo>
                    <a:pt x="7701" y="13176"/>
                    <a:pt x="7842" y="13019"/>
                    <a:pt x="8021" y="13019"/>
                  </a:cubicBezTo>
                  <a:close/>
                  <a:moveTo>
                    <a:pt x="8021" y="14175"/>
                  </a:moveTo>
                  <a:cubicBezTo>
                    <a:pt x="8194" y="14175"/>
                    <a:pt x="8338" y="14328"/>
                    <a:pt x="8339" y="14522"/>
                  </a:cubicBezTo>
                  <a:cubicBezTo>
                    <a:pt x="8339" y="14715"/>
                    <a:pt x="8199" y="14868"/>
                    <a:pt x="8021" y="14868"/>
                  </a:cubicBezTo>
                  <a:cubicBezTo>
                    <a:pt x="7842" y="14868"/>
                    <a:pt x="7701" y="14715"/>
                    <a:pt x="7701" y="14522"/>
                  </a:cubicBezTo>
                  <a:cubicBezTo>
                    <a:pt x="7701" y="14328"/>
                    <a:pt x="7842" y="14175"/>
                    <a:pt x="8021" y="14175"/>
                  </a:cubicBezTo>
                  <a:close/>
                  <a:moveTo>
                    <a:pt x="999" y="14582"/>
                  </a:moveTo>
                  <a:cubicBezTo>
                    <a:pt x="1040" y="14584"/>
                    <a:pt x="1080" y="14595"/>
                    <a:pt x="1119" y="14615"/>
                  </a:cubicBezTo>
                  <a:cubicBezTo>
                    <a:pt x="1281" y="14692"/>
                    <a:pt x="1347" y="14898"/>
                    <a:pt x="1271" y="15074"/>
                  </a:cubicBezTo>
                  <a:cubicBezTo>
                    <a:pt x="1217" y="15197"/>
                    <a:pt x="1103" y="15272"/>
                    <a:pt x="984" y="15272"/>
                  </a:cubicBezTo>
                  <a:cubicBezTo>
                    <a:pt x="940" y="15272"/>
                    <a:pt x="892" y="15261"/>
                    <a:pt x="848" y="15237"/>
                  </a:cubicBezTo>
                  <a:cubicBezTo>
                    <a:pt x="692" y="15155"/>
                    <a:pt x="622" y="14951"/>
                    <a:pt x="698" y="14780"/>
                  </a:cubicBezTo>
                  <a:cubicBezTo>
                    <a:pt x="755" y="14648"/>
                    <a:pt x="876" y="14576"/>
                    <a:pt x="999" y="14582"/>
                  </a:cubicBezTo>
                  <a:close/>
                  <a:moveTo>
                    <a:pt x="1987" y="15087"/>
                  </a:moveTo>
                  <a:cubicBezTo>
                    <a:pt x="2028" y="15089"/>
                    <a:pt x="2070" y="15099"/>
                    <a:pt x="2109" y="15120"/>
                  </a:cubicBezTo>
                  <a:cubicBezTo>
                    <a:pt x="2266" y="15196"/>
                    <a:pt x="2332" y="15402"/>
                    <a:pt x="2261" y="15573"/>
                  </a:cubicBezTo>
                  <a:cubicBezTo>
                    <a:pt x="2207" y="15696"/>
                    <a:pt x="2093" y="15771"/>
                    <a:pt x="1974" y="15771"/>
                  </a:cubicBezTo>
                  <a:cubicBezTo>
                    <a:pt x="1931" y="15771"/>
                    <a:pt x="1882" y="15759"/>
                    <a:pt x="1839" y="15741"/>
                  </a:cubicBezTo>
                  <a:cubicBezTo>
                    <a:pt x="1676" y="15659"/>
                    <a:pt x="1611" y="15455"/>
                    <a:pt x="1687" y="15285"/>
                  </a:cubicBezTo>
                  <a:cubicBezTo>
                    <a:pt x="1743" y="15153"/>
                    <a:pt x="1865" y="15080"/>
                    <a:pt x="1987" y="15087"/>
                  </a:cubicBezTo>
                  <a:close/>
                  <a:moveTo>
                    <a:pt x="8021" y="15325"/>
                  </a:moveTo>
                  <a:cubicBezTo>
                    <a:pt x="8107" y="15325"/>
                    <a:pt x="8188" y="15361"/>
                    <a:pt x="8247" y="15426"/>
                  </a:cubicBezTo>
                  <a:cubicBezTo>
                    <a:pt x="8307" y="15491"/>
                    <a:pt x="8338" y="15578"/>
                    <a:pt x="8339" y="15672"/>
                  </a:cubicBezTo>
                  <a:cubicBezTo>
                    <a:pt x="8339" y="15766"/>
                    <a:pt x="8307" y="15853"/>
                    <a:pt x="8247" y="15918"/>
                  </a:cubicBezTo>
                  <a:cubicBezTo>
                    <a:pt x="8188" y="15982"/>
                    <a:pt x="8107" y="16018"/>
                    <a:pt x="8021" y="16018"/>
                  </a:cubicBezTo>
                  <a:cubicBezTo>
                    <a:pt x="7934" y="16018"/>
                    <a:pt x="7852" y="15982"/>
                    <a:pt x="7793" y="15918"/>
                  </a:cubicBezTo>
                  <a:cubicBezTo>
                    <a:pt x="7733" y="15853"/>
                    <a:pt x="7701" y="15766"/>
                    <a:pt x="7701" y="15672"/>
                  </a:cubicBezTo>
                  <a:cubicBezTo>
                    <a:pt x="7701" y="15578"/>
                    <a:pt x="7733" y="15491"/>
                    <a:pt x="7793" y="15426"/>
                  </a:cubicBezTo>
                  <a:cubicBezTo>
                    <a:pt x="7852" y="15361"/>
                    <a:pt x="7934" y="15325"/>
                    <a:pt x="8021" y="15325"/>
                  </a:cubicBezTo>
                  <a:close/>
                  <a:moveTo>
                    <a:pt x="2973" y="15580"/>
                  </a:moveTo>
                  <a:cubicBezTo>
                    <a:pt x="3014" y="15582"/>
                    <a:pt x="3054" y="15592"/>
                    <a:pt x="3093" y="15613"/>
                  </a:cubicBezTo>
                  <a:cubicBezTo>
                    <a:pt x="3250" y="15695"/>
                    <a:pt x="3315" y="15901"/>
                    <a:pt x="3245" y="16072"/>
                  </a:cubicBezTo>
                  <a:cubicBezTo>
                    <a:pt x="3191" y="16195"/>
                    <a:pt x="3076" y="16270"/>
                    <a:pt x="2958" y="16270"/>
                  </a:cubicBezTo>
                  <a:cubicBezTo>
                    <a:pt x="2914" y="16270"/>
                    <a:pt x="2866" y="16258"/>
                    <a:pt x="2822" y="16235"/>
                  </a:cubicBezTo>
                  <a:cubicBezTo>
                    <a:pt x="2665" y="16153"/>
                    <a:pt x="2596" y="15948"/>
                    <a:pt x="2672" y="15778"/>
                  </a:cubicBezTo>
                  <a:cubicBezTo>
                    <a:pt x="2729" y="15650"/>
                    <a:pt x="2850" y="15575"/>
                    <a:pt x="2973" y="15580"/>
                  </a:cubicBezTo>
                  <a:close/>
                  <a:moveTo>
                    <a:pt x="7191" y="15751"/>
                  </a:moveTo>
                  <a:cubicBezTo>
                    <a:pt x="7315" y="15745"/>
                    <a:pt x="7437" y="15819"/>
                    <a:pt x="7490" y="15947"/>
                  </a:cubicBezTo>
                  <a:cubicBezTo>
                    <a:pt x="7566" y="16117"/>
                    <a:pt x="7495" y="16323"/>
                    <a:pt x="7338" y="16405"/>
                  </a:cubicBezTo>
                  <a:cubicBezTo>
                    <a:pt x="7295" y="16429"/>
                    <a:pt x="7246" y="16440"/>
                    <a:pt x="7203" y="16440"/>
                  </a:cubicBezTo>
                  <a:cubicBezTo>
                    <a:pt x="7084" y="16440"/>
                    <a:pt x="6971" y="16364"/>
                    <a:pt x="6917" y="16240"/>
                  </a:cubicBezTo>
                  <a:cubicBezTo>
                    <a:pt x="6841" y="16064"/>
                    <a:pt x="6911" y="15860"/>
                    <a:pt x="7068" y="15784"/>
                  </a:cubicBezTo>
                  <a:cubicBezTo>
                    <a:pt x="7107" y="15763"/>
                    <a:pt x="7150" y="15752"/>
                    <a:pt x="7191" y="15751"/>
                  </a:cubicBezTo>
                  <a:close/>
                  <a:moveTo>
                    <a:pt x="3956" y="16079"/>
                  </a:moveTo>
                  <a:cubicBezTo>
                    <a:pt x="3997" y="16081"/>
                    <a:pt x="4039" y="16091"/>
                    <a:pt x="4078" y="16112"/>
                  </a:cubicBezTo>
                  <a:cubicBezTo>
                    <a:pt x="4235" y="16194"/>
                    <a:pt x="4299" y="16400"/>
                    <a:pt x="4228" y="16571"/>
                  </a:cubicBezTo>
                  <a:cubicBezTo>
                    <a:pt x="4174" y="16694"/>
                    <a:pt x="4062" y="16769"/>
                    <a:pt x="3943" y="16769"/>
                  </a:cubicBezTo>
                  <a:cubicBezTo>
                    <a:pt x="3900" y="16769"/>
                    <a:pt x="3851" y="16757"/>
                    <a:pt x="3808" y="16734"/>
                  </a:cubicBezTo>
                  <a:cubicBezTo>
                    <a:pt x="3645" y="16652"/>
                    <a:pt x="3580" y="16447"/>
                    <a:pt x="3655" y="16277"/>
                  </a:cubicBezTo>
                  <a:cubicBezTo>
                    <a:pt x="3712" y="16149"/>
                    <a:pt x="3833" y="16074"/>
                    <a:pt x="3956" y="16079"/>
                  </a:cubicBezTo>
                  <a:close/>
                  <a:moveTo>
                    <a:pt x="6368" y="16167"/>
                  </a:moveTo>
                  <a:cubicBezTo>
                    <a:pt x="6492" y="16162"/>
                    <a:pt x="6616" y="16237"/>
                    <a:pt x="6669" y="16365"/>
                  </a:cubicBezTo>
                  <a:cubicBezTo>
                    <a:pt x="6744" y="16535"/>
                    <a:pt x="6674" y="16740"/>
                    <a:pt x="6517" y="16822"/>
                  </a:cubicBezTo>
                  <a:cubicBezTo>
                    <a:pt x="6473" y="16845"/>
                    <a:pt x="6425" y="16857"/>
                    <a:pt x="6381" y="16857"/>
                  </a:cubicBezTo>
                  <a:cubicBezTo>
                    <a:pt x="6262" y="16857"/>
                    <a:pt x="6148" y="16782"/>
                    <a:pt x="6094" y="16659"/>
                  </a:cubicBezTo>
                  <a:cubicBezTo>
                    <a:pt x="6018" y="16488"/>
                    <a:pt x="6089" y="16276"/>
                    <a:pt x="6246" y="16200"/>
                  </a:cubicBezTo>
                  <a:cubicBezTo>
                    <a:pt x="6285" y="16179"/>
                    <a:pt x="6327" y="16169"/>
                    <a:pt x="6368" y="16167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8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er"/>
          <p:cNvGrpSpPr/>
          <p:nvPr/>
        </p:nvGrpSpPr>
        <p:grpSpPr>
          <a:xfrm>
            <a:off x="2658512" y="1776356"/>
            <a:ext cx="19066976" cy="11473145"/>
            <a:chOff x="0" y="0"/>
            <a:chExt cx="19066974" cy="11473144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19066975" cy="11473145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20700" dist="164443" dir="5400000">
                <a:srgbClr val="000000">
                  <a:alpha val="312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07" name="bg.jpg" descr="bg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" r="0" b="1"/>
            <a:stretch>
              <a:fillRect/>
            </a:stretch>
          </p:blipFill>
          <p:spPr>
            <a:xfrm>
              <a:off x="63600" y="767983"/>
              <a:ext cx="18939775" cy="10637522"/>
            </a:xfrm>
            <a:prstGeom prst="rect">
              <a:avLst/>
            </a:prstGeom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08" name="Rectangle aux angles arrondis"/>
            <p:cNvSpPr/>
            <p:nvPr/>
          </p:nvSpPr>
          <p:spPr>
            <a:xfrm>
              <a:off x="18408698" y="118733"/>
              <a:ext cx="506140" cy="518979"/>
            </a:xfrm>
            <a:prstGeom prst="roundRect">
              <a:avLst>
                <a:gd name="adj" fmla="val 15380"/>
              </a:avLst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9" name="Rectangle aux angles arrondis"/>
            <p:cNvSpPr/>
            <p:nvPr/>
          </p:nvSpPr>
          <p:spPr>
            <a:xfrm>
              <a:off x="17794264" y="118733"/>
              <a:ext cx="506140" cy="518979"/>
            </a:xfrm>
            <a:prstGeom prst="roundRect">
              <a:avLst>
                <a:gd name="adj" fmla="val 1538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0" name="Rectangle aux angles arrondis"/>
            <p:cNvSpPr/>
            <p:nvPr/>
          </p:nvSpPr>
          <p:spPr>
            <a:xfrm>
              <a:off x="17179830" y="118733"/>
              <a:ext cx="506140" cy="518979"/>
            </a:xfrm>
            <a:prstGeom prst="roundRect">
              <a:avLst>
                <a:gd name="adj" fmla="val 1538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1" name="Signe multiplication"/>
            <p:cNvSpPr/>
            <p:nvPr/>
          </p:nvSpPr>
          <p:spPr>
            <a:xfrm>
              <a:off x="18493096" y="209551"/>
              <a:ext cx="337344" cy="337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77" fill="norm" stroke="1" extrusionOk="0">
                  <a:moveTo>
                    <a:pt x="3398" y="1"/>
                  </a:moveTo>
                  <a:cubicBezTo>
                    <a:pt x="3368" y="1"/>
                    <a:pt x="3338" y="12"/>
                    <a:pt x="3315" y="35"/>
                  </a:cubicBezTo>
                  <a:lnTo>
                    <a:pt x="35" y="3315"/>
                  </a:lnTo>
                  <a:cubicBezTo>
                    <a:pt x="-11" y="3361"/>
                    <a:pt x="-11" y="3434"/>
                    <a:pt x="35" y="3480"/>
                  </a:cubicBezTo>
                  <a:lnTo>
                    <a:pt x="7290" y="10733"/>
                  </a:lnTo>
                  <a:cubicBezTo>
                    <a:pt x="7320" y="10764"/>
                    <a:pt x="7320" y="10813"/>
                    <a:pt x="7290" y="10843"/>
                  </a:cubicBezTo>
                  <a:lnTo>
                    <a:pt x="35" y="18098"/>
                  </a:lnTo>
                  <a:cubicBezTo>
                    <a:pt x="-11" y="18144"/>
                    <a:pt x="-11" y="18217"/>
                    <a:pt x="35" y="18263"/>
                  </a:cubicBezTo>
                  <a:lnTo>
                    <a:pt x="3315" y="21543"/>
                  </a:lnTo>
                  <a:cubicBezTo>
                    <a:pt x="3361" y="21589"/>
                    <a:pt x="3434" y="21589"/>
                    <a:pt x="3480" y="21543"/>
                  </a:cubicBezTo>
                  <a:lnTo>
                    <a:pt x="10733" y="14288"/>
                  </a:lnTo>
                  <a:cubicBezTo>
                    <a:pt x="10764" y="14258"/>
                    <a:pt x="10814" y="14258"/>
                    <a:pt x="10845" y="14288"/>
                  </a:cubicBezTo>
                  <a:lnTo>
                    <a:pt x="18098" y="21543"/>
                  </a:lnTo>
                  <a:cubicBezTo>
                    <a:pt x="18144" y="21589"/>
                    <a:pt x="18217" y="21589"/>
                    <a:pt x="18263" y="21543"/>
                  </a:cubicBezTo>
                  <a:lnTo>
                    <a:pt x="21543" y="18263"/>
                  </a:lnTo>
                  <a:cubicBezTo>
                    <a:pt x="21589" y="18217"/>
                    <a:pt x="21589" y="18144"/>
                    <a:pt x="21543" y="18098"/>
                  </a:cubicBezTo>
                  <a:lnTo>
                    <a:pt x="14288" y="10845"/>
                  </a:lnTo>
                  <a:cubicBezTo>
                    <a:pt x="14258" y="10814"/>
                    <a:pt x="14258" y="10764"/>
                    <a:pt x="14288" y="10733"/>
                  </a:cubicBezTo>
                  <a:lnTo>
                    <a:pt x="21543" y="3480"/>
                  </a:lnTo>
                  <a:cubicBezTo>
                    <a:pt x="21588" y="3434"/>
                    <a:pt x="21588" y="3360"/>
                    <a:pt x="21543" y="3315"/>
                  </a:cubicBezTo>
                  <a:lnTo>
                    <a:pt x="18263" y="35"/>
                  </a:lnTo>
                  <a:cubicBezTo>
                    <a:pt x="18217" y="-11"/>
                    <a:pt x="18144" y="-11"/>
                    <a:pt x="18098" y="35"/>
                  </a:cubicBezTo>
                  <a:lnTo>
                    <a:pt x="10845" y="7290"/>
                  </a:lnTo>
                  <a:cubicBezTo>
                    <a:pt x="10814" y="7320"/>
                    <a:pt x="10765" y="7320"/>
                    <a:pt x="10735" y="7290"/>
                  </a:cubicBezTo>
                  <a:lnTo>
                    <a:pt x="3480" y="35"/>
                  </a:lnTo>
                  <a:cubicBezTo>
                    <a:pt x="3457" y="12"/>
                    <a:pt x="3428" y="1"/>
                    <a:pt x="3398" y="1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2" name="Moins"/>
            <p:cNvSpPr/>
            <p:nvPr/>
          </p:nvSpPr>
          <p:spPr>
            <a:xfrm>
              <a:off x="17878662" y="346342"/>
              <a:ext cx="337344" cy="6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" y="0"/>
                  </a:moveTo>
                  <a:cubicBezTo>
                    <a:pt x="68" y="0"/>
                    <a:pt x="0" y="357"/>
                    <a:pt x="0" y="799"/>
                  </a:cubicBezTo>
                  <a:lnTo>
                    <a:pt x="0" y="20801"/>
                  </a:lnTo>
                  <a:cubicBezTo>
                    <a:pt x="0" y="21240"/>
                    <a:pt x="68" y="21600"/>
                    <a:pt x="151" y="21600"/>
                  </a:cubicBezTo>
                  <a:lnTo>
                    <a:pt x="21449" y="21600"/>
                  </a:lnTo>
                  <a:cubicBezTo>
                    <a:pt x="21532" y="21600"/>
                    <a:pt x="21600" y="21240"/>
                    <a:pt x="21600" y="20801"/>
                  </a:cubicBezTo>
                  <a:lnTo>
                    <a:pt x="21600" y="799"/>
                  </a:lnTo>
                  <a:cubicBezTo>
                    <a:pt x="21600" y="360"/>
                    <a:pt x="21532" y="0"/>
                    <a:pt x="21449" y="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3" name="Carré"/>
            <p:cNvSpPr/>
            <p:nvPr/>
          </p:nvSpPr>
          <p:spPr>
            <a:xfrm>
              <a:off x="17288574" y="232151"/>
              <a:ext cx="288653" cy="292144"/>
            </a:xfrm>
            <a:prstGeom prst="rect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4" name="Rectangle aux angles arrondis"/>
            <p:cNvSpPr/>
            <p:nvPr/>
          </p:nvSpPr>
          <p:spPr>
            <a:xfrm>
              <a:off x="2948910" y="118733"/>
              <a:ext cx="12630058" cy="518979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5" name="Maison"/>
            <p:cNvSpPr/>
            <p:nvPr/>
          </p:nvSpPr>
          <p:spPr>
            <a:xfrm>
              <a:off x="1359064" y="177733"/>
              <a:ext cx="447680" cy="400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1938"/>
                  </a:lnTo>
                  <a:lnTo>
                    <a:pt x="3392" y="11938"/>
                  </a:lnTo>
                  <a:lnTo>
                    <a:pt x="3392" y="21600"/>
                  </a:lnTo>
                  <a:lnTo>
                    <a:pt x="8837" y="21600"/>
                  </a:lnTo>
                  <a:lnTo>
                    <a:pt x="8837" y="13819"/>
                  </a:lnTo>
                  <a:lnTo>
                    <a:pt x="12694" y="13819"/>
                  </a:lnTo>
                  <a:lnTo>
                    <a:pt x="12694" y="21600"/>
                  </a:lnTo>
                  <a:lnTo>
                    <a:pt x="18160" y="21600"/>
                  </a:lnTo>
                  <a:lnTo>
                    <a:pt x="18160" y="11938"/>
                  </a:lnTo>
                  <a:lnTo>
                    <a:pt x="21600" y="11938"/>
                  </a:lnTo>
                  <a:lnTo>
                    <a:pt x="18160" y="8135"/>
                  </a:lnTo>
                  <a:lnTo>
                    <a:pt x="18160" y="3553"/>
                  </a:lnTo>
                  <a:lnTo>
                    <a:pt x="16218" y="3553"/>
                  </a:lnTo>
                  <a:lnTo>
                    <a:pt x="16218" y="598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6" name="Panneau"/>
            <p:cNvSpPr/>
            <p:nvPr/>
          </p:nvSpPr>
          <p:spPr>
            <a:xfrm rot="5400000">
              <a:off x="2449820" y="196980"/>
              <a:ext cx="362544" cy="36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7" name="Flèche 3"/>
            <p:cNvSpPr/>
            <p:nvPr/>
          </p:nvSpPr>
          <p:spPr>
            <a:xfrm>
              <a:off x="3076250" y="209550"/>
              <a:ext cx="382127" cy="337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18" y="0"/>
                  </a:moveTo>
                  <a:cubicBezTo>
                    <a:pt x="4218" y="41"/>
                    <a:pt x="0" y="4377"/>
                    <a:pt x="0" y="10278"/>
                  </a:cubicBezTo>
                  <a:lnTo>
                    <a:pt x="0" y="10847"/>
                  </a:lnTo>
                  <a:cubicBezTo>
                    <a:pt x="0" y="16776"/>
                    <a:pt x="4259" y="21600"/>
                    <a:pt x="9493" y="21600"/>
                  </a:cubicBezTo>
                  <a:cubicBezTo>
                    <a:pt x="9512" y="21600"/>
                    <a:pt x="9531" y="21598"/>
                    <a:pt x="9550" y="21598"/>
                  </a:cubicBezTo>
                  <a:lnTo>
                    <a:pt x="9581" y="21598"/>
                  </a:lnTo>
                  <a:lnTo>
                    <a:pt x="9577" y="21027"/>
                  </a:lnTo>
                  <a:lnTo>
                    <a:pt x="9577" y="17837"/>
                  </a:lnTo>
                  <a:lnTo>
                    <a:pt x="9584" y="17837"/>
                  </a:lnTo>
                  <a:lnTo>
                    <a:pt x="9569" y="16699"/>
                  </a:lnTo>
                  <a:lnTo>
                    <a:pt x="9533" y="16699"/>
                  </a:lnTo>
                  <a:cubicBezTo>
                    <a:pt x="9520" y="16699"/>
                    <a:pt x="9506" y="16701"/>
                    <a:pt x="9493" y="16701"/>
                  </a:cubicBezTo>
                  <a:cubicBezTo>
                    <a:pt x="6644" y="16701"/>
                    <a:pt x="4327" y="14075"/>
                    <a:pt x="4327" y="10847"/>
                  </a:cubicBezTo>
                  <a:lnTo>
                    <a:pt x="4327" y="10669"/>
                  </a:lnTo>
                  <a:cubicBezTo>
                    <a:pt x="4365" y="7497"/>
                    <a:pt x="6641" y="4928"/>
                    <a:pt x="9444" y="4899"/>
                  </a:cubicBezTo>
                  <a:lnTo>
                    <a:pt x="9539" y="4899"/>
                  </a:lnTo>
                  <a:cubicBezTo>
                    <a:pt x="12226" y="4925"/>
                    <a:pt x="14431" y="7288"/>
                    <a:pt x="14644" y="10278"/>
                  </a:cubicBezTo>
                  <a:lnTo>
                    <a:pt x="12029" y="10278"/>
                  </a:lnTo>
                  <a:lnTo>
                    <a:pt x="16815" y="17636"/>
                  </a:lnTo>
                  <a:lnTo>
                    <a:pt x="21600" y="10278"/>
                  </a:lnTo>
                  <a:lnTo>
                    <a:pt x="18976" y="10278"/>
                  </a:lnTo>
                  <a:cubicBezTo>
                    <a:pt x="18756" y="4585"/>
                    <a:pt x="14612" y="27"/>
                    <a:pt x="9539" y="0"/>
                  </a:cubicBezTo>
                  <a:lnTo>
                    <a:pt x="9503" y="0"/>
                  </a:lnTo>
                  <a:cubicBezTo>
                    <a:pt x="9500" y="0"/>
                    <a:pt x="9496" y="0"/>
                    <a:pt x="9493" y="0"/>
                  </a:cubicBezTo>
                  <a:lnTo>
                    <a:pt x="9491" y="0"/>
                  </a:lnTo>
                  <a:cubicBezTo>
                    <a:pt x="9488" y="0"/>
                    <a:pt x="9485" y="0"/>
                    <a:pt x="9481" y="0"/>
                  </a:cubicBezTo>
                  <a:lnTo>
                    <a:pt x="9418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8" name="Étoile"/>
            <p:cNvSpPr/>
            <p:nvPr/>
          </p:nvSpPr>
          <p:spPr>
            <a:xfrm>
              <a:off x="15079487" y="208358"/>
              <a:ext cx="357213" cy="339730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9" name="Panneau"/>
            <p:cNvSpPr/>
            <p:nvPr/>
          </p:nvSpPr>
          <p:spPr>
            <a:xfrm rot="16200000">
              <a:off x="1943289" y="193245"/>
              <a:ext cx="370015" cy="36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0" name="Moins"/>
            <p:cNvSpPr/>
            <p:nvPr/>
          </p:nvSpPr>
          <p:spPr>
            <a:xfrm>
              <a:off x="158549" y="224615"/>
              <a:ext cx="337344" cy="6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" y="0"/>
                  </a:moveTo>
                  <a:cubicBezTo>
                    <a:pt x="68" y="0"/>
                    <a:pt x="0" y="357"/>
                    <a:pt x="0" y="799"/>
                  </a:cubicBezTo>
                  <a:lnTo>
                    <a:pt x="0" y="20801"/>
                  </a:lnTo>
                  <a:cubicBezTo>
                    <a:pt x="0" y="21240"/>
                    <a:pt x="68" y="21600"/>
                    <a:pt x="151" y="21600"/>
                  </a:cubicBezTo>
                  <a:lnTo>
                    <a:pt x="21449" y="21600"/>
                  </a:lnTo>
                  <a:cubicBezTo>
                    <a:pt x="21532" y="21600"/>
                    <a:pt x="21600" y="21240"/>
                    <a:pt x="21600" y="20801"/>
                  </a:cubicBezTo>
                  <a:lnTo>
                    <a:pt x="21600" y="799"/>
                  </a:lnTo>
                  <a:cubicBezTo>
                    <a:pt x="21600" y="360"/>
                    <a:pt x="21532" y="0"/>
                    <a:pt x="21449" y="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1" name="Moins"/>
            <p:cNvSpPr/>
            <p:nvPr/>
          </p:nvSpPr>
          <p:spPr>
            <a:xfrm>
              <a:off x="242947" y="346342"/>
              <a:ext cx="337344" cy="6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" y="0"/>
                  </a:moveTo>
                  <a:cubicBezTo>
                    <a:pt x="68" y="0"/>
                    <a:pt x="0" y="357"/>
                    <a:pt x="0" y="799"/>
                  </a:cubicBezTo>
                  <a:lnTo>
                    <a:pt x="0" y="20801"/>
                  </a:lnTo>
                  <a:cubicBezTo>
                    <a:pt x="0" y="21240"/>
                    <a:pt x="68" y="21600"/>
                    <a:pt x="151" y="21600"/>
                  </a:cubicBezTo>
                  <a:lnTo>
                    <a:pt x="21449" y="21600"/>
                  </a:lnTo>
                  <a:cubicBezTo>
                    <a:pt x="21532" y="21600"/>
                    <a:pt x="21600" y="21240"/>
                    <a:pt x="21600" y="20801"/>
                  </a:cubicBezTo>
                  <a:lnTo>
                    <a:pt x="21600" y="799"/>
                  </a:lnTo>
                  <a:cubicBezTo>
                    <a:pt x="21600" y="360"/>
                    <a:pt x="21532" y="0"/>
                    <a:pt x="21449" y="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2" name="Moins"/>
            <p:cNvSpPr/>
            <p:nvPr/>
          </p:nvSpPr>
          <p:spPr>
            <a:xfrm>
              <a:off x="311872" y="468068"/>
              <a:ext cx="337344" cy="6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" y="0"/>
                  </a:moveTo>
                  <a:cubicBezTo>
                    <a:pt x="68" y="0"/>
                    <a:pt x="0" y="357"/>
                    <a:pt x="0" y="799"/>
                  </a:cubicBezTo>
                  <a:lnTo>
                    <a:pt x="0" y="20801"/>
                  </a:lnTo>
                  <a:cubicBezTo>
                    <a:pt x="0" y="21240"/>
                    <a:pt x="68" y="21600"/>
                    <a:pt x="151" y="21600"/>
                  </a:cubicBezTo>
                  <a:lnTo>
                    <a:pt x="21449" y="21600"/>
                  </a:lnTo>
                  <a:cubicBezTo>
                    <a:pt x="21532" y="21600"/>
                    <a:pt x="21600" y="21240"/>
                    <a:pt x="21600" y="20801"/>
                  </a:cubicBezTo>
                  <a:lnTo>
                    <a:pt x="21600" y="799"/>
                  </a:lnTo>
                  <a:cubicBezTo>
                    <a:pt x="21600" y="360"/>
                    <a:pt x="21532" y="0"/>
                    <a:pt x="21449" y="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23" name="snowcamp://la-super-carte-des-bibliotheques-grenobloises"/>
            <p:cNvSpPr txBox="1"/>
            <p:nvPr/>
          </p:nvSpPr>
          <p:spPr>
            <a:xfrm>
              <a:off x="3607377" y="144300"/>
              <a:ext cx="8574357" cy="467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rPr>
                  <a:hlinkClick r:id="rId3" invalidUrl="" action="" tgtFrame="" tooltip="" history="1" highlightClick="0" endSnd="0"/>
                </a:rPr>
                <a:t>snowcamp://la-super-carte-des</a:t>
              </a:r>
              <a:r>
                <a:t>-bibliotheques-grenobloises</a:t>
              </a:r>
            </a:p>
          </p:txBody>
        </p:sp>
      </p:grpSp>
      <p:sp>
        <p:nvSpPr>
          <p:cNvPr id="325" name="Les bibliothèques Grenobloises"/>
          <p:cNvSpPr txBox="1"/>
          <p:nvPr/>
        </p:nvSpPr>
        <p:spPr>
          <a:xfrm>
            <a:off x="5618902" y="303404"/>
            <a:ext cx="1359515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Les bibliothèques Grenobloises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« Au commencement il n’y avait rien… »"/>
          <p:cNvSpPr txBox="1"/>
          <p:nvPr/>
        </p:nvSpPr>
        <p:spPr>
          <a:xfrm>
            <a:off x="3467967" y="6280149"/>
            <a:ext cx="17448065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EFEF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« Au commencement il n’y avait rien…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